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roxima Nova"/>
      <p:regular r:id="rId34"/>
      <p:bold r:id="rId35"/>
      <p:italic r:id="rId36"/>
      <p:boldItalic r:id="rId37"/>
    </p:embeddedFont>
    <p:embeddedFont>
      <p:font typeface="Proxima Nova Semibold"/>
      <p:regular r:id="rId38"/>
      <p:bold r:id="rId39"/>
      <p:boldItalic r:id="rId40"/>
    </p:embeddedFont>
    <p:embeddedFont>
      <p:font typeface="Orbitron"/>
      <p:regular r:id="rId41"/>
      <p:bold r:id="rId42"/>
    </p:embeddedFont>
    <p:embeddedFont>
      <p:font typeface="Karla"/>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20" Type="http://schemas.openxmlformats.org/officeDocument/2006/relationships/slide" Target="slides/slide15.xml"/><Relationship Id="rId42" Type="http://schemas.openxmlformats.org/officeDocument/2006/relationships/font" Target="fonts/Orbitron-bold.fntdata"/><Relationship Id="rId41" Type="http://schemas.openxmlformats.org/officeDocument/2006/relationships/font" Target="fonts/Orbitron-regular.fntdata"/><Relationship Id="rId22" Type="http://schemas.openxmlformats.org/officeDocument/2006/relationships/slide" Target="slides/slide17.xml"/><Relationship Id="rId44" Type="http://schemas.openxmlformats.org/officeDocument/2006/relationships/font" Target="fonts/Karla-bold.fntdata"/><Relationship Id="rId21" Type="http://schemas.openxmlformats.org/officeDocument/2006/relationships/slide" Target="slides/slide16.xml"/><Relationship Id="rId43" Type="http://schemas.openxmlformats.org/officeDocument/2006/relationships/font" Target="fonts/Karla-regular.fntdata"/><Relationship Id="rId24" Type="http://schemas.openxmlformats.org/officeDocument/2006/relationships/slide" Target="slides/slide19.xml"/><Relationship Id="rId46" Type="http://schemas.openxmlformats.org/officeDocument/2006/relationships/font" Target="fonts/Karla-boldItalic.fntdata"/><Relationship Id="rId23" Type="http://schemas.openxmlformats.org/officeDocument/2006/relationships/slide" Target="slides/slide18.xml"/><Relationship Id="rId45" Type="http://schemas.openxmlformats.org/officeDocument/2006/relationships/font" Target="fonts/Karl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bold.fntdata"/><Relationship Id="rId12" Type="http://schemas.openxmlformats.org/officeDocument/2006/relationships/slide" Target="slides/slide7.xml"/><Relationship Id="rId34" Type="http://schemas.openxmlformats.org/officeDocument/2006/relationships/font" Target="fonts/ProximaNova-regular.fntdata"/><Relationship Id="rId15" Type="http://schemas.openxmlformats.org/officeDocument/2006/relationships/slide" Target="slides/slide10.xml"/><Relationship Id="rId37" Type="http://schemas.openxmlformats.org/officeDocument/2006/relationships/font" Target="fonts/ProximaNova-boldItalic.fntdata"/><Relationship Id="rId14" Type="http://schemas.openxmlformats.org/officeDocument/2006/relationships/slide" Target="slides/slide9.xml"/><Relationship Id="rId36" Type="http://schemas.openxmlformats.org/officeDocument/2006/relationships/font" Target="fonts/ProximaNova-italic.fntdata"/><Relationship Id="rId17" Type="http://schemas.openxmlformats.org/officeDocument/2006/relationships/slide" Target="slides/slide12.xml"/><Relationship Id="rId39" Type="http://schemas.openxmlformats.org/officeDocument/2006/relationships/font" Target="fonts/ProximaNovaSemibold-bold.fntdata"/><Relationship Id="rId16" Type="http://schemas.openxmlformats.org/officeDocument/2006/relationships/slide" Target="slides/slide11.xml"/><Relationship Id="rId38" Type="http://schemas.openxmlformats.org/officeDocument/2006/relationships/font" Target="fonts/ProximaNova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95983f0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95983f0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95983f0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95983f0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95983f0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95983f0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195983f09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195983f09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8fb8d6ea64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fb8d6ea64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195983f0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195983f0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195983f09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95983f09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195983f09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195983f09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95983f0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95983f0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95983f09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95983f09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1a1f726d0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1a1f726d0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195983f09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195983f09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195983f09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195983f09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195983f0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195983f0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195983f09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195983f09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1a1f726d06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1a1f726d06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195983f09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195983f09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195983f09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195983f09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8991ee81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8991ee81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SLIDES_API126168675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SLIDES_API126168675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7c3743f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7c3743f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c940d79b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0c940d79b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8cdafda1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08cdafda1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8991ee81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8991ee81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8fb8d6ea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fb8d6ea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8991ee81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8991ee81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8991ee811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8991ee811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0" cy="5143520"/>
            <a:chOff x="0" y="0"/>
            <a:chExt cx="9144000" cy="5143520"/>
          </a:xfrm>
        </p:grpSpPr>
        <p:sp>
          <p:nvSpPr>
            <p:cNvPr id="10" name="Google Shape;10;p2"/>
            <p:cNvSpPr/>
            <p:nvPr/>
          </p:nvSpPr>
          <p:spPr>
            <a:xfrm>
              <a:off x="0" y="0"/>
              <a:ext cx="9144000" cy="3119366"/>
            </a:xfrm>
            <a:custGeom>
              <a:rect b="b" l="l" r="r" t="t"/>
              <a:pathLst>
                <a:path extrusionOk="0" h="132612" w="285750">
                  <a:moveTo>
                    <a:pt x="0" y="0"/>
                  </a:moveTo>
                  <a:lnTo>
                    <a:pt x="0" y="132612"/>
                  </a:lnTo>
                  <a:lnTo>
                    <a:pt x="285750" y="132612"/>
                  </a:lnTo>
                  <a:lnTo>
                    <a:pt x="285750" y="0"/>
                  </a:lnTo>
                  <a:close/>
                </a:path>
              </a:pathLst>
            </a:custGeom>
            <a:gradFill>
              <a:gsLst>
                <a:gs pos="0">
                  <a:schemeClr val="accent1"/>
                </a:gs>
                <a:gs pos="5000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335648" y="102080"/>
              <a:ext cx="8236480" cy="1901600"/>
              <a:chOff x="500350" y="926425"/>
              <a:chExt cx="6434750" cy="1485625"/>
            </a:xfrm>
          </p:grpSpPr>
          <p:sp>
            <p:nvSpPr>
              <p:cNvPr id="14" name="Google Shape;14;p2"/>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 name="Google Shape;63;p2"/>
          <p:cNvSpPr txBox="1"/>
          <p:nvPr>
            <p:ph idx="1" type="subTitle"/>
          </p:nvPr>
        </p:nvSpPr>
        <p:spPr>
          <a:xfrm>
            <a:off x="1698000" y="3417925"/>
            <a:ext cx="46452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4" name="Google Shape;64;p2"/>
          <p:cNvSpPr txBox="1"/>
          <p:nvPr>
            <p:ph type="ctrTitle"/>
          </p:nvPr>
        </p:nvSpPr>
        <p:spPr>
          <a:xfrm>
            <a:off x="1698000" y="1250725"/>
            <a:ext cx="5751600" cy="2167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1"/>
          <p:cNvSpPr/>
          <p:nvPr/>
        </p:nvSpPr>
        <p:spPr>
          <a:xfrm rot="10800000">
            <a:off x="0" y="52"/>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0" y="3659156"/>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txBox="1"/>
          <p:nvPr>
            <p:ph hasCustomPrompt="1" type="title"/>
          </p:nvPr>
        </p:nvSpPr>
        <p:spPr>
          <a:xfrm>
            <a:off x="1255775" y="1606125"/>
            <a:ext cx="6630900" cy="138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a:r>
              <a:t>xx%</a:t>
            </a:r>
          </a:p>
        </p:txBody>
      </p:sp>
      <p:sp>
        <p:nvSpPr>
          <p:cNvPr id="139" name="Google Shape;139;p11"/>
          <p:cNvSpPr txBox="1"/>
          <p:nvPr>
            <p:ph idx="1" type="subTitle"/>
          </p:nvPr>
        </p:nvSpPr>
        <p:spPr>
          <a:xfrm>
            <a:off x="2364775" y="3108650"/>
            <a:ext cx="44130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40"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41" name="Shape 141"/>
        <p:cNvGrpSpPr/>
        <p:nvPr/>
      </p:nvGrpSpPr>
      <p:grpSpPr>
        <a:xfrm>
          <a:off x="0" y="0"/>
          <a:ext cx="0" cy="0"/>
          <a:chOff x="0" y="0"/>
          <a:chExt cx="0" cy="0"/>
        </a:xfrm>
      </p:grpSpPr>
      <p:sp>
        <p:nvSpPr>
          <p:cNvPr id="142" name="Google Shape;142;p1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3"/>
          <p:cNvGrpSpPr/>
          <p:nvPr/>
        </p:nvGrpSpPr>
        <p:grpSpPr>
          <a:xfrm>
            <a:off x="335648" y="666955"/>
            <a:ext cx="8236480" cy="1901600"/>
            <a:chOff x="500350" y="926425"/>
            <a:chExt cx="6434750" cy="1485625"/>
          </a:xfrm>
        </p:grpSpPr>
        <p:sp>
          <p:nvSpPr>
            <p:cNvPr id="144" name="Google Shape;144;p13"/>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3"/>
          <p:cNvSpPr txBox="1"/>
          <p:nvPr>
            <p:ph idx="1" type="subTitle"/>
          </p:nvPr>
        </p:nvSpPr>
        <p:spPr>
          <a:xfrm>
            <a:off x="5809650" y="533323"/>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194" name="Google Shape;194;p13"/>
          <p:cNvSpPr txBox="1"/>
          <p:nvPr>
            <p:ph hasCustomPrompt="1" type="title"/>
          </p:nvPr>
        </p:nvSpPr>
        <p:spPr>
          <a:xfrm>
            <a:off x="4811028" y="8170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5" name="Google Shape;195;p13"/>
          <p:cNvSpPr txBox="1"/>
          <p:nvPr>
            <p:ph idx="2" type="subTitle"/>
          </p:nvPr>
        </p:nvSpPr>
        <p:spPr>
          <a:xfrm>
            <a:off x="5809650" y="854858"/>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6" name="Google Shape;196;p13"/>
          <p:cNvSpPr txBox="1"/>
          <p:nvPr>
            <p:ph hasCustomPrompt="1" idx="3" type="title"/>
          </p:nvPr>
        </p:nvSpPr>
        <p:spPr>
          <a:xfrm>
            <a:off x="4811028" y="18495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7" name="Google Shape;197;p13"/>
          <p:cNvSpPr txBox="1"/>
          <p:nvPr>
            <p:ph hasCustomPrompt="1" idx="4" type="title"/>
          </p:nvPr>
        </p:nvSpPr>
        <p:spPr>
          <a:xfrm>
            <a:off x="4811028" y="28917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8" name="Google Shape;198;p13"/>
          <p:cNvSpPr txBox="1"/>
          <p:nvPr>
            <p:ph hasCustomPrompt="1" idx="5" type="title"/>
          </p:nvPr>
        </p:nvSpPr>
        <p:spPr>
          <a:xfrm>
            <a:off x="4811028" y="39380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9" name="Google Shape;199;p13"/>
          <p:cNvSpPr txBox="1"/>
          <p:nvPr>
            <p:ph idx="6" type="subTitle"/>
          </p:nvPr>
        </p:nvSpPr>
        <p:spPr>
          <a:xfrm>
            <a:off x="5809650" y="1573814"/>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0" name="Google Shape;200;p13"/>
          <p:cNvSpPr txBox="1"/>
          <p:nvPr>
            <p:ph idx="7" type="subTitle"/>
          </p:nvPr>
        </p:nvSpPr>
        <p:spPr>
          <a:xfrm>
            <a:off x="5809650" y="1897449"/>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1" name="Google Shape;201;p13"/>
          <p:cNvSpPr txBox="1"/>
          <p:nvPr>
            <p:ph idx="8" type="subTitle"/>
          </p:nvPr>
        </p:nvSpPr>
        <p:spPr>
          <a:xfrm>
            <a:off x="5809650" y="2615506"/>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2" name="Google Shape;202;p13"/>
          <p:cNvSpPr txBox="1"/>
          <p:nvPr>
            <p:ph idx="9" type="subTitle"/>
          </p:nvPr>
        </p:nvSpPr>
        <p:spPr>
          <a:xfrm>
            <a:off x="5809650" y="2939141"/>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3" name="Google Shape;203;p13"/>
          <p:cNvSpPr txBox="1"/>
          <p:nvPr>
            <p:ph idx="13" type="subTitle"/>
          </p:nvPr>
        </p:nvSpPr>
        <p:spPr>
          <a:xfrm>
            <a:off x="5809650" y="3657198"/>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4" name="Google Shape;204;p13"/>
          <p:cNvSpPr txBox="1"/>
          <p:nvPr>
            <p:ph idx="14" type="subTitle"/>
          </p:nvPr>
        </p:nvSpPr>
        <p:spPr>
          <a:xfrm>
            <a:off x="5809650" y="3980833"/>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5" name="Google Shape;205;p13"/>
          <p:cNvSpPr txBox="1"/>
          <p:nvPr>
            <p:ph idx="15" type="title"/>
          </p:nvPr>
        </p:nvSpPr>
        <p:spPr>
          <a:xfrm>
            <a:off x="1117900" y="2053950"/>
            <a:ext cx="2578500" cy="103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206" name="Shape 206"/>
        <p:cNvGrpSpPr/>
        <p:nvPr/>
      </p:nvGrpSpPr>
      <p:grpSpPr>
        <a:xfrm>
          <a:off x="0" y="0"/>
          <a:ext cx="0" cy="0"/>
          <a:chOff x="0" y="0"/>
          <a:chExt cx="0" cy="0"/>
        </a:xfrm>
      </p:grpSpPr>
      <p:sp>
        <p:nvSpPr>
          <p:cNvPr id="207" name="Google Shape;207;p14"/>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4"/>
          <p:cNvGrpSpPr/>
          <p:nvPr/>
        </p:nvGrpSpPr>
        <p:grpSpPr>
          <a:xfrm>
            <a:off x="213580" y="190486"/>
            <a:ext cx="8716566" cy="4762445"/>
            <a:chOff x="7761375" y="971375"/>
            <a:chExt cx="6898200" cy="3768950"/>
          </a:xfrm>
        </p:grpSpPr>
        <p:sp>
          <p:nvSpPr>
            <p:cNvPr id="209" name="Google Shape;209;p14"/>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4"/>
          <p:cNvSpPr txBox="1"/>
          <p:nvPr>
            <p:ph type="title"/>
          </p:nvPr>
        </p:nvSpPr>
        <p:spPr>
          <a:xfrm>
            <a:off x="3010200" y="3516225"/>
            <a:ext cx="3127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vl1pPr>
            <a:lvl2pPr lvl="1" rtl="0" algn="ctr">
              <a:spcBef>
                <a:spcPts val="0"/>
              </a:spcBef>
              <a:spcAft>
                <a:spcPts val="0"/>
              </a:spcAft>
              <a:buNone/>
              <a:defRPr b="1" sz="2000"/>
            </a:lvl2pPr>
            <a:lvl3pPr lvl="2" rtl="0" algn="ctr">
              <a:spcBef>
                <a:spcPts val="0"/>
              </a:spcBef>
              <a:spcAft>
                <a:spcPts val="0"/>
              </a:spcAft>
              <a:buNone/>
              <a:defRPr b="1" sz="2000"/>
            </a:lvl3pPr>
            <a:lvl4pPr lvl="3" rtl="0" algn="ctr">
              <a:spcBef>
                <a:spcPts val="0"/>
              </a:spcBef>
              <a:spcAft>
                <a:spcPts val="0"/>
              </a:spcAft>
              <a:buNone/>
              <a:defRPr b="1" sz="2000"/>
            </a:lvl4pPr>
            <a:lvl5pPr lvl="4" rtl="0" algn="ctr">
              <a:spcBef>
                <a:spcPts val="0"/>
              </a:spcBef>
              <a:spcAft>
                <a:spcPts val="0"/>
              </a:spcAft>
              <a:buNone/>
              <a:defRPr b="1" sz="2000"/>
            </a:lvl5pPr>
            <a:lvl6pPr lvl="5" rtl="0" algn="ctr">
              <a:spcBef>
                <a:spcPts val="0"/>
              </a:spcBef>
              <a:spcAft>
                <a:spcPts val="0"/>
              </a:spcAft>
              <a:buNone/>
              <a:defRPr b="1" sz="2000"/>
            </a:lvl6pPr>
            <a:lvl7pPr lvl="6" rtl="0" algn="ctr">
              <a:spcBef>
                <a:spcPts val="0"/>
              </a:spcBef>
              <a:spcAft>
                <a:spcPts val="0"/>
              </a:spcAft>
              <a:buNone/>
              <a:defRPr b="1" sz="2000"/>
            </a:lvl7pPr>
            <a:lvl8pPr lvl="7" rtl="0" algn="ctr">
              <a:spcBef>
                <a:spcPts val="0"/>
              </a:spcBef>
              <a:spcAft>
                <a:spcPts val="0"/>
              </a:spcAft>
              <a:buNone/>
              <a:defRPr b="1" sz="2000"/>
            </a:lvl8pPr>
            <a:lvl9pPr lvl="8" rtl="0" algn="ctr">
              <a:spcBef>
                <a:spcPts val="0"/>
              </a:spcBef>
              <a:spcAft>
                <a:spcPts val="0"/>
              </a:spcAft>
              <a:buNone/>
              <a:defRPr b="1" sz="2000"/>
            </a:lvl9pPr>
          </a:lstStyle>
          <a:p/>
        </p:txBody>
      </p:sp>
      <p:sp>
        <p:nvSpPr>
          <p:cNvPr id="223" name="Google Shape;223;p14"/>
          <p:cNvSpPr txBox="1"/>
          <p:nvPr>
            <p:ph idx="1" type="subTitle"/>
          </p:nvPr>
        </p:nvSpPr>
        <p:spPr>
          <a:xfrm>
            <a:off x="1779150" y="1359875"/>
            <a:ext cx="5586900" cy="196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lvl1pPr>
            <a:lvl2pPr lvl="1" rtl="0" algn="ctr">
              <a:spcBef>
                <a:spcPts val="0"/>
              </a:spcBef>
              <a:spcAft>
                <a:spcPts val="0"/>
              </a:spcAft>
              <a:buNone/>
              <a:defRPr b="1" sz="2800"/>
            </a:lvl2pPr>
            <a:lvl3pPr lvl="2" rtl="0" algn="ctr">
              <a:spcBef>
                <a:spcPts val="0"/>
              </a:spcBef>
              <a:spcAft>
                <a:spcPts val="0"/>
              </a:spcAft>
              <a:buNone/>
              <a:defRPr b="1" sz="2800"/>
            </a:lvl3pPr>
            <a:lvl4pPr lvl="3" rtl="0" algn="ctr">
              <a:spcBef>
                <a:spcPts val="0"/>
              </a:spcBef>
              <a:spcAft>
                <a:spcPts val="0"/>
              </a:spcAft>
              <a:buNone/>
              <a:defRPr b="1" sz="2800"/>
            </a:lvl4pPr>
            <a:lvl5pPr lvl="4" rtl="0" algn="ctr">
              <a:spcBef>
                <a:spcPts val="0"/>
              </a:spcBef>
              <a:spcAft>
                <a:spcPts val="0"/>
              </a:spcAft>
              <a:buNone/>
              <a:defRPr b="1" sz="2800"/>
            </a:lvl5pPr>
            <a:lvl6pPr lvl="5" rtl="0" algn="ctr">
              <a:spcBef>
                <a:spcPts val="0"/>
              </a:spcBef>
              <a:spcAft>
                <a:spcPts val="0"/>
              </a:spcAft>
              <a:buNone/>
              <a:defRPr b="1" sz="2800"/>
            </a:lvl6pPr>
            <a:lvl7pPr lvl="6" rtl="0" algn="ctr">
              <a:spcBef>
                <a:spcPts val="0"/>
              </a:spcBef>
              <a:spcAft>
                <a:spcPts val="0"/>
              </a:spcAft>
              <a:buNone/>
              <a:defRPr b="1" sz="2800"/>
            </a:lvl7pPr>
            <a:lvl8pPr lvl="7" rtl="0" algn="ctr">
              <a:spcBef>
                <a:spcPts val="0"/>
              </a:spcBef>
              <a:spcAft>
                <a:spcPts val="0"/>
              </a:spcAft>
              <a:buNone/>
              <a:defRPr b="1" sz="2800"/>
            </a:lvl8pPr>
            <a:lvl9pPr lvl="8" rtl="0" algn="ctr">
              <a:spcBef>
                <a:spcPts val="0"/>
              </a:spcBef>
              <a:spcAft>
                <a:spcPts val="0"/>
              </a:spcAft>
              <a:buNone/>
              <a:defRPr b="1"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4" name="Shape 224"/>
        <p:cNvGrpSpPr/>
        <p:nvPr/>
      </p:nvGrpSpPr>
      <p:grpSpPr>
        <a:xfrm>
          <a:off x="0" y="0"/>
          <a:ext cx="0" cy="0"/>
          <a:chOff x="0" y="0"/>
          <a:chExt cx="0" cy="0"/>
        </a:xfrm>
      </p:grpSpPr>
      <p:sp>
        <p:nvSpPr>
          <p:cNvPr id="225" name="Google Shape;225;p15"/>
          <p:cNvSpPr txBox="1"/>
          <p:nvPr>
            <p:ph type="title"/>
          </p:nvPr>
        </p:nvSpPr>
        <p:spPr>
          <a:xfrm>
            <a:off x="713100" y="445025"/>
            <a:ext cx="3028200" cy="90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15"/>
          <p:cNvSpPr txBox="1"/>
          <p:nvPr>
            <p:ph idx="1" type="body"/>
          </p:nvPr>
        </p:nvSpPr>
        <p:spPr>
          <a:xfrm>
            <a:off x="1275600" y="244584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Karla"/>
              <a:buChar char="●"/>
              <a:defRPr/>
            </a:lvl1pPr>
            <a:lvl2pPr indent="-317500" lvl="1" marL="914400" rtl="0">
              <a:spcBef>
                <a:spcPts val="1600"/>
              </a:spcBef>
              <a:spcAft>
                <a:spcPts val="0"/>
              </a:spcAft>
              <a:buClr>
                <a:schemeClr val="lt1"/>
              </a:buClr>
              <a:buSzPts val="1400"/>
              <a:buFont typeface="Karla"/>
              <a:buChar char="○"/>
              <a:defRPr/>
            </a:lvl2pPr>
            <a:lvl3pPr indent="-317500" lvl="2" marL="1371600" rtl="0">
              <a:spcBef>
                <a:spcPts val="0"/>
              </a:spcBef>
              <a:spcAft>
                <a:spcPts val="0"/>
              </a:spcAft>
              <a:buClr>
                <a:schemeClr val="lt1"/>
              </a:buClr>
              <a:buSzPts val="1400"/>
              <a:buFont typeface="Karla"/>
              <a:buChar char="■"/>
              <a:defRPr/>
            </a:lvl3pPr>
            <a:lvl4pPr indent="-317500" lvl="3" marL="1828800" rtl="0">
              <a:spcBef>
                <a:spcPts val="0"/>
              </a:spcBef>
              <a:spcAft>
                <a:spcPts val="0"/>
              </a:spcAft>
              <a:buClr>
                <a:schemeClr val="lt1"/>
              </a:buClr>
              <a:buSzPts val="1400"/>
              <a:buFont typeface="Karla"/>
              <a:buChar char="●"/>
              <a:defRPr/>
            </a:lvl4pPr>
            <a:lvl5pPr indent="-317500" lvl="4" marL="2286000" rtl="0">
              <a:spcBef>
                <a:spcPts val="0"/>
              </a:spcBef>
              <a:spcAft>
                <a:spcPts val="0"/>
              </a:spcAft>
              <a:buClr>
                <a:schemeClr val="lt1"/>
              </a:buClr>
              <a:buSzPts val="1400"/>
              <a:buFont typeface="Karla"/>
              <a:buChar char="○"/>
              <a:defRPr/>
            </a:lvl5pPr>
            <a:lvl6pPr indent="-317500" lvl="5" marL="2743200" rtl="0">
              <a:spcBef>
                <a:spcPts val="0"/>
              </a:spcBef>
              <a:spcAft>
                <a:spcPts val="0"/>
              </a:spcAft>
              <a:buClr>
                <a:schemeClr val="lt1"/>
              </a:buClr>
              <a:buSzPts val="1400"/>
              <a:buFont typeface="Karla"/>
              <a:buChar char="■"/>
              <a:defRPr/>
            </a:lvl6pPr>
            <a:lvl7pPr indent="-317500" lvl="6" marL="3200400" rtl="0">
              <a:spcBef>
                <a:spcPts val="0"/>
              </a:spcBef>
              <a:spcAft>
                <a:spcPts val="0"/>
              </a:spcAft>
              <a:buClr>
                <a:schemeClr val="lt1"/>
              </a:buClr>
              <a:buSzPts val="1400"/>
              <a:buFont typeface="Karla"/>
              <a:buChar char="●"/>
              <a:defRPr/>
            </a:lvl7pPr>
            <a:lvl8pPr indent="-317500" lvl="7" marL="3657600" rtl="0">
              <a:spcBef>
                <a:spcPts val="0"/>
              </a:spcBef>
              <a:spcAft>
                <a:spcPts val="0"/>
              </a:spcAft>
              <a:buClr>
                <a:schemeClr val="lt1"/>
              </a:buClr>
              <a:buSzPts val="1400"/>
              <a:buFont typeface="Karla"/>
              <a:buChar char="○"/>
              <a:defRPr/>
            </a:lvl8pPr>
            <a:lvl9pPr indent="-317500" lvl="8" marL="4114800" rtl="0">
              <a:spcBef>
                <a:spcPts val="0"/>
              </a:spcBef>
              <a:spcAft>
                <a:spcPts val="0"/>
              </a:spcAft>
              <a:buClr>
                <a:schemeClr val="lt1"/>
              </a:buClr>
              <a:buSzPts val="1400"/>
              <a:buFont typeface="Karla"/>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227" name="Shape 227"/>
        <p:cNvGrpSpPr/>
        <p:nvPr/>
      </p:nvGrpSpPr>
      <p:grpSpPr>
        <a:xfrm>
          <a:off x="0" y="0"/>
          <a:ext cx="0" cy="0"/>
          <a:chOff x="0" y="0"/>
          <a:chExt cx="0" cy="0"/>
        </a:xfrm>
      </p:grpSpPr>
      <p:sp>
        <p:nvSpPr>
          <p:cNvPr id="228" name="Google Shape;228;p16"/>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ph type="title"/>
          </p:nvPr>
        </p:nvSpPr>
        <p:spPr>
          <a:xfrm>
            <a:off x="816300" y="683150"/>
            <a:ext cx="5303400" cy="108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16"/>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Karla"/>
              <a:buChar char="●"/>
              <a:defRPr/>
            </a:lvl1pPr>
            <a:lvl2pPr indent="-317500" lvl="1" marL="914400" rtl="0">
              <a:spcBef>
                <a:spcPts val="1600"/>
              </a:spcBef>
              <a:spcAft>
                <a:spcPts val="0"/>
              </a:spcAft>
              <a:buSzPts val="1400"/>
              <a:buFont typeface="Karla"/>
              <a:buChar char="○"/>
              <a:defRPr/>
            </a:lvl2pPr>
            <a:lvl3pPr indent="-317500" lvl="2" marL="1371600" rtl="0">
              <a:spcBef>
                <a:spcPts val="0"/>
              </a:spcBef>
              <a:spcAft>
                <a:spcPts val="0"/>
              </a:spcAft>
              <a:buSzPts val="1400"/>
              <a:buFont typeface="Karla"/>
              <a:buChar char="■"/>
              <a:defRPr/>
            </a:lvl3pPr>
            <a:lvl4pPr indent="-317500" lvl="3" marL="1828800" rtl="0">
              <a:spcBef>
                <a:spcPts val="0"/>
              </a:spcBef>
              <a:spcAft>
                <a:spcPts val="0"/>
              </a:spcAft>
              <a:buSzPts val="1400"/>
              <a:buFont typeface="Karla"/>
              <a:buChar char="●"/>
              <a:defRPr/>
            </a:lvl4pPr>
            <a:lvl5pPr indent="-317500" lvl="4" marL="2286000" rtl="0">
              <a:spcBef>
                <a:spcPts val="0"/>
              </a:spcBef>
              <a:spcAft>
                <a:spcPts val="0"/>
              </a:spcAft>
              <a:buSzPts val="1400"/>
              <a:buFont typeface="Karla"/>
              <a:buChar char="○"/>
              <a:defRPr/>
            </a:lvl5pPr>
            <a:lvl6pPr indent="-317500" lvl="5" marL="2743200" rtl="0">
              <a:spcBef>
                <a:spcPts val="0"/>
              </a:spcBef>
              <a:spcAft>
                <a:spcPts val="0"/>
              </a:spcAft>
              <a:buSzPts val="1400"/>
              <a:buFont typeface="Karla"/>
              <a:buChar char="■"/>
              <a:defRPr/>
            </a:lvl6pPr>
            <a:lvl7pPr indent="-317500" lvl="6" marL="3200400" rtl="0">
              <a:spcBef>
                <a:spcPts val="0"/>
              </a:spcBef>
              <a:spcAft>
                <a:spcPts val="0"/>
              </a:spcAft>
              <a:buSzPts val="1400"/>
              <a:buFont typeface="Karla"/>
              <a:buChar char="●"/>
              <a:defRPr/>
            </a:lvl7pPr>
            <a:lvl8pPr indent="-317500" lvl="7" marL="3657600" rtl="0">
              <a:spcBef>
                <a:spcPts val="0"/>
              </a:spcBef>
              <a:spcAft>
                <a:spcPts val="0"/>
              </a:spcAft>
              <a:buSzPts val="1400"/>
              <a:buFont typeface="Karla"/>
              <a:buChar char="○"/>
              <a:defRPr/>
            </a:lvl8pPr>
            <a:lvl9pPr indent="-317500" lvl="8" marL="4114800" rtl="0">
              <a:spcBef>
                <a:spcPts val="0"/>
              </a:spcBef>
              <a:spcAft>
                <a:spcPts val="0"/>
              </a:spcAft>
              <a:buSzPts val="1400"/>
              <a:buFont typeface="Karla"/>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spTree>
      <p:nvGrpSpPr>
        <p:cNvPr id="231" name="Shape 231"/>
        <p:cNvGrpSpPr/>
        <p:nvPr/>
      </p:nvGrpSpPr>
      <p:grpSpPr>
        <a:xfrm>
          <a:off x="0" y="0"/>
          <a:ext cx="0" cy="0"/>
          <a:chOff x="0" y="0"/>
          <a:chExt cx="0" cy="0"/>
        </a:xfrm>
      </p:grpSpPr>
      <p:sp>
        <p:nvSpPr>
          <p:cNvPr id="232" name="Google Shape;232;p17"/>
          <p:cNvSpPr/>
          <p:nvPr/>
        </p:nvSpPr>
        <p:spPr>
          <a:xfrm flipH="1">
            <a:off x="5087700" y="2180303"/>
            <a:ext cx="4056300" cy="2963100"/>
          </a:xfrm>
          <a:prstGeom prst="rtTriangl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txBox="1"/>
          <p:nvPr>
            <p:ph type="title"/>
          </p:nvPr>
        </p:nvSpPr>
        <p:spPr>
          <a:xfrm>
            <a:off x="899250" y="1726250"/>
            <a:ext cx="32094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4" name="Google Shape;234;p17"/>
          <p:cNvSpPr txBox="1"/>
          <p:nvPr>
            <p:ph idx="1" type="subTitle"/>
          </p:nvPr>
        </p:nvSpPr>
        <p:spPr>
          <a:xfrm>
            <a:off x="5009525" y="686277"/>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5" name="Google Shape;235;p17"/>
          <p:cNvSpPr txBox="1"/>
          <p:nvPr>
            <p:ph idx="2" type="subTitle"/>
          </p:nvPr>
        </p:nvSpPr>
        <p:spPr>
          <a:xfrm>
            <a:off x="5009525" y="988246"/>
            <a:ext cx="3063300" cy="740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6" name="Google Shape;236;p17"/>
          <p:cNvSpPr txBox="1"/>
          <p:nvPr>
            <p:ph idx="3" type="subTitle"/>
          </p:nvPr>
        </p:nvSpPr>
        <p:spPr>
          <a:xfrm>
            <a:off x="5009525" y="2130320"/>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7" name="Google Shape;237;p17"/>
          <p:cNvSpPr txBox="1"/>
          <p:nvPr>
            <p:ph idx="4" type="subTitle"/>
          </p:nvPr>
        </p:nvSpPr>
        <p:spPr>
          <a:xfrm>
            <a:off x="5009525" y="2436345"/>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8" name="Google Shape;238;p17"/>
          <p:cNvSpPr txBox="1"/>
          <p:nvPr>
            <p:ph idx="5" type="subTitle"/>
          </p:nvPr>
        </p:nvSpPr>
        <p:spPr>
          <a:xfrm>
            <a:off x="5009525" y="3558582"/>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9" name="Google Shape;239;p17"/>
          <p:cNvSpPr txBox="1"/>
          <p:nvPr>
            <p:ph idx="6" type="subTitle"/>
          </p:nvPr>
        </p:nvSpPr>
        <p:spPr>
          <a:xfrm>
            <a:off x="5009525" y="3871620"/>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
    <p:spTree>
      <p:nvGrpSpPr>
        <p:cNvPr id="240" name="Shape 240"/>
        <p:cNvGrpSpPr/>
        <p:nvPr/>
      </p:nvGrpSpPr>
      <p:grpSpPr>
        <a:xfrm>
          <a:off x="0" y="0"/>
          <a:ext cx="0" cy="0"/>
          <a:chOff x="0" y="0"/>
          <a:chExt cx="0" cy="0"/>
        </a:xfrm>
      </p:grpSpPr>
      <p:sp>
        <p:nvSpPr>
          <p:cNvPr id="241" name="Google Shape;241;p18"/>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txBox="1"/>
          <p:nvPr>
            <p:ph idx="1" type="subTitle"/>
          </p:nvPr>
        </p:nvSpPr>
        <p:spPr>
          <a:xfrm>
            <a:off x="713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3" name="Google Shape;243;p18"/>
          <p:cNvSpPr txBox="1"/>
          <p:nvPr>
            <p:ph idx="2" type="subTitle"/>
          </p:nvPr>
        </p:nvSpPr>
        <p:spPr>
          <a:xfrm>
            <a:off x="713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4" name="Google Shape;244;p18"/>
          <p:cNvSpPr txBox="1"/>
          <p:nvPr>
            <p:ph idx="3" type="subTitle"/>
          </p:nvPr>
        </p:nvSpPr>
        <p:spPr>
          <a:xfrm>
            <a:off x="33696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5" name="Google Shape;245;p18"/>
          <p:cNvSpPr txBox="1"/>
          <p:nvPr>
            <p:ph idx="4" type="subTitle"/>
          </p:nvPr>
        </p:nvSpPr>
        <p:spPr>
          <a:xfrm>
            <a:off x="33696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6" name="Google Shape;246;p18"/>
          <p:cNvSpPr txBox="1"/>
          <p:nvPr>
            <p:ph idx="5" type="subTitle"/>
          </p:nvPr>
        </p:nvSpPr>
        <p:spPr>
          <a:xfrm>
            <a:off x="6026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7" name="Google Shape;247;p18"/>
          <p:cNvSpPr txBox="1"/>
          <p:nvPr>
            <p:ph idx="6" type="subTitle"/>
          </p:nvPr>
        </p:nvSpPr>
        <p:spPr>
          <a:xfrm>
            <a:off x="6026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8" name="Google Shape;248;p18"/>
          <p:cNvSpPr txBox="1"/>
          <p:nvPr>
            <p:ph hasCustomPrompt="1" type="title"/>
          </p:nvPr>
        </p:nvSpPr>
        <p:spPr>
          <a:xfrm>
            <a:off x="1532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49" name="Google Shape;249;p18"/>
          <p:cNvSpPr txBox="1"/>
          <p:nvPr>
            <p:ph hasCustomPrompt="1" idx="7" type="title"/>
          </p:nvPr>
        </p:nvSpPr>
        <p:spPr>
          <a:xfrm>
            <a:off x="418900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50" name="Google Shape;250;p18"/>
          <p:cNvSpPr txBox="1"/>
          <p:nvPr>
            <p:ph hasCustomPrompt="1" idx="8" type="title"/>
          </p:nvPr>
        </p:nvSpPr>
        <p:spPr>
          <a:xfrm>
            <a:off x="6845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51" name="Google Shape;251;p18"/>
          <p:cNvSpPr txBox="1"/>
          <p:nvPr>
            <p:ph idx="9"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252" name="Shape 252"/>
        <p:cNvGrpSpPr/>
        <p:nvPr/>
      </p:nvGrpSpPr>
      <p:grpSpPr>
        <a:xfrm>
          <a:off x="0" y="0"/>
          <a:ext cx="0" cy="0"/>
          <a:chOff x="0" y="0"/>
          <a:chExt cx="0" cy="0"/>
        </a:xfrm>
      </p:grpSpPr>
      <p:grpSp>
        <p:nvGrpSpPr>
          <p:cNvPr id="253" name="Google Shape;253;p19"/>
          <p:cNvGrpSpPr/>
          <p:nvPr/>
        </p:nvGrpSpPr>
        <p:grpSpPr>
          <a:xfrm>
            <a:off x="335648" y="-251220"/>
            <a:ext cx="8236480" cy="1901600"/>
            <a:chOff x="500350" y="926425"/>
            <a:chExt cx="6434750" cy="1485625"/>
          </a:xfrm>
        </p:grpSpPr>
        <p:sp>
          <p:nvSpPr>
            <p:cNvPr id="254" name="Google Shape;254;p19"/>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9"/>
          <p:cNvGrpSpPr/>
          <p:nvPr/>
        </p:nvGrpSpPr>
        <p:grpSpPr>
          <a:xfrm rot="-620456">
            <a:off x="-263690" y="4428949"/>
            <a:ext cx="1139559" cy="985587"/>
            <a:chOff x="7565700" y="3634650"/>
            <a:chExt cx="1234500" cy="1067700"/>
          </a:xfrm>
        </p:grpSpPr>
        <p:sp>
          <p:nvSpPr>
            <p:cNvPr id="304" name="Google Shape;304;p1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9"/>
          <p:cNvGrpSpPr/>
          <p:nvPr/>
        </p:nvGrpSpPr>
        <p:grpSpPr>
          <a:xfrm rot="1407022">
            <a:off x="8660897" y="1135840"/>
            <a:ext cx="678742" cy="586936"/>
            <a:chOff x="7565700" y="3634650"/>
            <a:chExt cx="1234500" cy="1067700"/>
          </a:xfrm>
        </p:grpSpPr>
        <p:sp>
          <p:nvSpPr>
            <p:cNvPr id="307" name="Google Shape;307;p1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9"/>
          <p:cNvSpPr txBox="1"/>
          <p:nvPr>
            <p:ph type="title"/>
          </p:nvPr>
        </p:nvSpPr>
        <p:spPr>
          <a:xfrm>
            <a:off x="713100" y="4523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10" name="Shape 310"/>
        <p:cNvGrpSpPr/>
        <p:nvPr/>
      </p:nvGrpSpPr>
      <p:grpSpPr>
        <a:xfrm>
          <a:off x="0" y="0"/>
          <a:ext cx="0" cy="0"/>
          <a:chOff x="0" y="0"/>
          <a:chExt cx="0" cy="0"/>
        </a:xfrm>
      </p:grpSpPr>
      <p:sp>
        <p:nvSpPr>
          <p:cNvPr id="311" name="Google Shape;311;p20"/>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txBox="1"/>
          <p:nvPr>
            <p:ph type="title"/>
          </p:nvPr>
        </p:nvSpPr>
        <p:spPr>
          <a:xfrm>
            <a:off x="816300" y="683150"/>
            <a:ext cx="4926300" cy="93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3" name="Google Shape;313;p20"/>
          <p:cNvSpPr txBox="1"/>
          <p:nvPr>
            <p:ph idx="1" type="subTitle"/>
          </p:nvPr>
        </p:nvSpPr>
        <p:spPr>
          <a:xfrm>
            <a:off x="8178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4" name="Google Shape;314;p20"/>
          <p:cNvSpPr txBox="1"/>
          <p:nvPr>
            <p:ph idx="2" type="subTitle"/>
          </p:nvPr>
        </p:nvSpPr>
        <p:spPr>
          <a:xfrm>
            <a:off x="8178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5" name="Google Shape;315;p20"/>
          <p:cNvSpPr txBox="1"/>
          <p:nvPr>
            <p:ph idx="3" type="subTitle"/>
          </p:nvPr>
        </p:nvSpPr>
        <p:spPr>
          <a:xfrm>
            <a:off x="34227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6" name="Google Shape;316;p20"/>
          <p:cNvSpPr txBox="1"/>
          <p:nvPr>
            <p:ph idx="4" type="subTitle"/>
          </p:nvPr>
        </p:nvSpPr>
        <p:spPr>
          <a:xfrm>
            <a:off x="34227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7" name="Google Shape;317;p20"/>
          <p:cNvSpPr txBox="1"/>
          <p:nvPr>
            <p:ph idx="5" type="subTitle"/>
          </p:nvPr>
        </p:nvSpPr>
        <p:spPr>
          <a:xfrm>
            <a:off x="60261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8" name="Google Shape;318;p20"/>
          <p:cNvSpPr txBox="1"/>
          <p:nvPr>
            <p:ph idx="6" type="subTitle"/>
          </p:nvPr>
        </p:nvSpPr>
        <p:spPr>
          <a:xfrm>
            <a:off x="60261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9" name="Google Shape;319;p20"/>
          <p:cNvSpPr txBox="1"/>
          <p:nvPr>
            <p:ph idx="7" type="subTitle"/>
          </p:nvPr>
        </p:nvSpPr>
        <p:spPr>
          <a:xfrm>
            <a:off x="8178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0" name="Google Shape;320;p20"/>
          <p:cNvSpPr txBox="1"/>
          <p:nvPr>
            <p:ph idx="8" type="subTitle"/>
          </p:nvPr>
        </p:nvSpPr>
        <p:spPr>
          <a:xfrm>
            <a:off x="8178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1" name="Google Shape;321;p20"/>
          <p:cNvSpPr txBox="1"/>
          <p:nvPr>
            <p:ph idx="9" type="subTitle"/>
          </p:nvPr>
        </p:nvSpPr>
        <p:spPr>
          <a:xfrm>
            <a:off x="34227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2" name="Google Shape;322;p20"/>
          <p:cNvSpPr txBox="1"/>
          <p:nvPr>
            <p:ph idx="13" type="subTitle"/>
          </p:nvPr>
        </p:nvSpPr>
        <p:spPr>
          <a:xfrm>
            <a:off x="34227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3" name="Google Shape;323;p20"/>
          <p:cNvSpPr txBox="1"/>
          <p:nvPr>
            <p:ph idx="14" type="subTitle"/>
          </p:nvPr>
        </p:nvSpPr>
        <p:spPr>
          <a:xfrm>
            <a:off x="60261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4" name="Google Shape;324;p20"/>
          <p:cNvSpPr txBox="1"/>
          <p:nvPr>
            <p:ph idx="15" type="subTitle"/>
          </p:nvPr>
        </p:nvSpPr>
        <p:spPr>
          <a:xfrm>
            <a:off x="60261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grpSp>
        <p:nvGrpSpPr>
          <p:cNvPr id="66" name="Google Shape;66;p3"/>
          <p:cNvGrpSpPr/>
          <p:nvPr/>
        </p:nvGrpSpPr>
        <p:grpSpPr>
          <a:xfrm>
            <a:off x="141650" y="335875"/>
            <a:ext cx="2723300" cy="2149100"/>
            <a:chOff x="6118600" y="312075"/>
            <a:chExt cx="2723300" cy="2149100"/>
          </a:xfrm>
        </p:grpSpPr>
        <p:sp>
          <p:nvSpPr>
            <p:cNvPr id="67" name="Google Shape;67;p3"/>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3"/>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txBox="1"/>
          <p:nvPr>
            <p:ph hasCustomPrompt="1" type="title"/>
          </p:nvPr>
        </p:nvSpPr>
        <p:spPr>
          <a:xfrm>
            <a:off x="4572000" y="917800"/>
            <a:ext cx="1234500" cy="667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79" name="Google Shape;79;p3"/>
          <p:cNvSpPr txBox="1"/>
          <p:nvPr>
            <p:ph idx="1" type="subTitle"/>
          </p:nvPr>
        </p:nvSpPr>
        <p:spPr>
          <a:xfrm>
            <a:off x="4572000" y="3634650"/>
            <a:ext cx="2807100" cy="667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b="1" sz="1600"/>
            </a:lvl2pPr>
            <a:lvl3pPr lvl="2" rtl="0">
              <a:spcBef>
                <a:spcPts val="0"/>
              </a:spcBef>
              <a:spcAft>
                <a:spcPts val="0"/>
              </a:spcAft>
              <a:buNone/>
              <a:defRPr b="1" sz="1600"/>
            </a:lvl3pPr>
            <a:lvl4pPr lvl="3" rtl="0">
              <a:spcBef>
                <a:spcPts val="0"/>
              </a:spcBef>
              <a:spcAft>
                <a:spcPts val="0"/>
              </a:spcAft>
              <a:buNone/>
              <a:defRPr b="1" sz="1600"/>
            </a:lvl4pPr>
            <a:lvl5pPr lvl="4" rtl="0">
              <a:spcBef>
                <a:spcPts val="0"/>
              </a:spcBef>
              <a:spcAft>
                <a:spcPts val="0"/>
              </a:spcAft>
              <a:buNone/>
              <a:defRPr b="1" sz="1600"/>
            </a:lvl5pPr>
            <a:lvl6pPr lvl="5" rtl="0">
              <a:spcBef>
                <a:spcPts val="0"/>
              </a:spcBef>
              <a:spcAft>
                <a:spcPts val="0"/>
              </a:spcAft>
              <a:buNone/>
              <a:defRPr b="1" sz="1600"/>
            </a:lvl6pPr>
            <a:lvl7pPr lvl="6" rtl="0">
              <a:spcBef>
                <a:spcPts val="0"/>
              </a:spcBef>
              <a:spcAft>
                <a:spcPts val="0"/>
              </a:spcAft>
              <a:buNone/>
              <a:defRPr b="1" sz="1600"/>
            </a:lvl7pPr>
            <a:lvl8pPr lvl="7" rtl="0">
              <a:spcBef>
                <a:spcPts val="0"/>
              </a:spcBef>
              <a:spcAft>
                <a:spcPts val="0"/>
              </a:spcAft>
              <a:buNone/>
              <a:defRPr b="1" sz="1600"/>
            </a:lvl8pPr>
            <a:lvl9pPr lvl="8" rtl="0">
              <a:spcBef>
                <a:spcPts val="0"/>
              </a:spcBef>
              <a:spcAft>
                <a:spcPts val="0"/>
              </a:spcAft>
              <a:buNone/>
              <a:defRPr b="1" sz="1600"/>
            </a:lvl9pPr>
          </a:lstStyle>
          <a:p/>
        </p:txBody>
      </p:sp>
      <p:sp>
        <p:nvSpPr>
          <p:cNvPr id="80" name="Google Shape;80;p3"/>
          <p:cNvSpPr txBox="1"/>
          <p:nvPr>
            <p:ph idx="2" type="title"/>
          </p:nvPr>
        </p:nvSpPr>
        <p:spPr>
          <a:xfrm>
            <a:off x="4572300" y="1680800"/>
            <a:ext cx="3684900" cy="131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25" name="Shape 325"/>
        <p:cNvGrpSpPr/>
        <p:nvPr/>
      </p:nvGrpSpPr>
      <p:grpSpPr>
        <a:xfrm>
          <a:off x="0" y="0"/>
          <a:ext cx="0" cy="0"/>
          <a:chOff x="0" y="0"/>
          <a:chExt cx="0" cy="0"/>
        </a:xfrm>
      </p:grpSpPr>
      <p:sp>
        <p:nvSpPr>
          <p:cNvPr id="326" name="Google Shape;326;p21"/>
          <p:cNvSpPr/>
          <p:nvPr/>
        </p:nvSpPr>
        <p:spPr>
          <a:xfrm rot="5400000">
            <a:off x="-1681713" y="1681639"/>
            <a:ext cx="5143500" cy="178022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ph type="title"/>
          </p:nvPr>
        </p:nvSpPr>
        <p:spPr>
          <a:xfrm>
            <a:off x="761563" y="1889638"/>
            <a:ext cx="2432400" cy="1472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8" name="Google Shape;328;p21"/>
          <p:cNvSpPr txBox="1"/>
          <p:nvPr>
            <p:ph idx="1" type="subTitle"/>
          </p:nvPr>
        </p:nvSpPr>
        <p:spPr>
          <a:xfrm>
            <a:off x="4258126"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9" name="Google Shape;329;p21"/>
          <p:cNvSpPr txBox="1"/>
          <p:nvPr>
            <p:ph idx="2" type="subTitle"/>
          </p:nvPr>
        </p:nvSpPr>
        <p:spPr>
          <a:xfrm>
            <a:off x="4258126"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0" name="Google Shape;330;p21"/>
          <p:cNvSpPr txBox="1"/>
          <p:nvPr>
            <p:ph idx="3" type="subTitle"/>
          </p:nvPr>
        </p:nvSpPr>
        <p:spPr>
          <a:xfrm>
            <a:off x="6551975"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1" name="Google Shape;331;p21"/>
          <p:cNvSpPr txBox="1"/>
          <p:nvPr>
            <p:ph idx="4" type="subTitle"/>
          </p:nvPr>
        </p:nvSpPr>
        <p:spPr>
          <a:xfrm>
            <a:off x="6552875"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2" name="Google Shape;332;p21"/>
          <p:cNvSpPr txBox="1"/>
          <p:nvPr>
            <p:ph idx="5" type="subTitle"/>
          </p:nvPr>
        </p:nvSpPr>
        <p:spPr>
          <a:xfrm>
            <a:off x="4258126"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3" name="Google Shape;333;p21"/>
          <p:cNvSpPr txBox="1"/>
          <p:nvPr>
            <p:ph idx="6" type="subTitle"/>
          </p:nvPr>
        </p:nvSpPr>
        <p:spPr>
          <a:xfrm>
            <a:off x="4258126"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4" name="Google Shape;334;p21"/>
          <p:cNvSpPr txBox="1"/>
          <p:nvPr>
            <p:ph idx="7" type="subTitle"/>
          </p:nvPr>
        </p:nvSpPr>
        <p:spPr>
          <a:xfrm>
            <a:off x="6552875"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5" name="Google Shape;335;p21"/>
          <p:cNvSpPr txBox="1"/>
          <p:nvPr>
            <p:ph idx="8" type="subTitle"/>
          </p:nvPr>
        </p:nvSpPr>
        <p:spPr>
          <a:xfrm>
            <a:off x="6552875"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
    <p:spTree>
      <p:nvGrpSpPr>
        <p:cNvPr id="336" name="Shape 336"/>
        <p:cNvGrpSpPr/>
        <p:nvPr/>
      </p:nvGrpSpPr>
      <p:grpSpPr>
        <a:xfrm>
          <a:off x="0" y="0"/>
          <a:ext cx="0" cy="0"/>
          <a:chOff x="0" y="0"/>
          <a:chExt cx="0" cy="0"/>
        </a:xfrm>
      </p:grpSpPr>
      <p:sp>
        <p:nvSpPr>
          <p:cNvPr id="337" name="Google Shape;337;p22"/>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txBox="1"/>
          <p:nvPr>
            <p:ph idx="1" type="subTitle"/>
          </p:nvPr>
        </p:nvSpPr>
        <p:spPr>
          <a:xfrm>
            <a:off x="2020825"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9" name="Google Shape;339;p22"/>
          <p:cNvSpPr txBox="1"/>
          <p:nvPr>
            <p:ph idx="2" type="subTitle"/>
          </p:nvPr>
        </p:nvSpPr>
        <p:spPr>
          <a:xfrm>
            <a:off x="2020825"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0" name="Google Shape;340;p22"/>
          <p:cNvSpPr txBox="1"/>
          <p:nvPr>
            <p:ph idx="3" type="subTitle"/>
          </p:nvPr>
        </p:nvSpPr>
        <p:spPr>
          <a:xfrm>
            <a:off x="5677600"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1" name="Google Shape;341;p22"/>
          <p:cNvSpPr txBox="1"/>
          <p:nvPr>
            <p:ph idx="4" type="subTitle"/>
          </p:nvPr>
        </p:nvSpPr>
        <p:spPr>
          <a:xfrm>
            <a:off x="5677600"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2" name="Google Shape;342;p22"/>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3" name="Google Shape;343;p22"/>
          <p:cNvSpPr txBox="1"/>
          <p:nvPr>
            <p:ph idx="6" type="subTitle"/>
          </p:nvPr>
        </p:nvSpPr>
        <p:spPr>
          <a:xfrm>
            <a:off x="2020825"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4" name="Google Shape;344;p22"/>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5" name="Google Shape;345;p22"/>
          <p:cNvSpPr txBox="1"/>
          <p:nvPr>
            <p:ph idx="8" type="subTitle"/>
          </p:nvPr>
        </p:nvSpPr>
        <p:spPr>
          <a:xfrm>
            <a:off x="5677600"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6" name="Google Shape;346;p22"/>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 name="Google Shape;347;p22"/>
          <p:cNvSpPr txBox="1"/>
          <p:nvPr>
            <p:ph hasCustomPrompt="1" idx="9" type="title"/>
          </p:nvPr>
        </p:nvSpPr>
        <p:spPr>
          <a:xfrm>
            <a:off x="1185825"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8" name="Google Shape;348;p22"/>
          <p:cNvSpPr txBox="1"/>
          <p:nvPr>
            <p:ph hasCustomPrompt="1" idx="13" type="title"/>
          </p:nvPr>
        </p:nvSpPr>
        <p:spPr>
          <a:xfrm>
            <a:off x="1185825"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9" name="Google Shape;349;p22"/>
          <p:cNvSpPr txBox="1"/>
          <p:nvPr>
            <p:ph hasCustomPrompt="1" idx="14" type="title"/>
          </p:nvPr>
        </p:nvSpPr>
        <p:spPr>
          <a:xfrm>
            <a:off x="4841000"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50" name="Google Shape;350;p22"/>
          <p:cNvSpPr txBox="1"/>
          <p:nvPr>
            <p:ph hasCustomPrompt="1" idx="15" type="title"/>
          </p:nvPr>
        </p:nvSpPr>
        <p:spPr>
          <a:xfrm>
            <a:off x="4841000"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51" name="Shape 351"/>
        <p:cNvGrpSpPr/>
        <p:nvPr/>
      </p:nvGrpSpPr>
      <p:grpSpPr>
        <a:xfrm>
          <a:off x="0" y="0"/>
          <a:ext cx="0" cy="0"/>
          <a:chOff x="0" y="0"/>
          <a:chExt cx="0" cy="0"/>
        </a:xfrm>
      </p:grpSpPr>
      <p:sp>
        <p:nvSpPr>
          <p:cNvPr id="352" name="Google Shape;352;p23"/>
          <p:cNvSpPr/>
          <p:nvPr/>
        </p:nvSpPr>
        <p:spPr>
          <a:xfrm rot="10800000">
            <a:off x="0" y="9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0" y="351654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txBox="1"/>
          <p:nvPr>
            <p:ph type="title"/>
          </p:nvPr>
        </p:nvSpPr>
        <p:spPr>
          <a:xfrm>
            <a:off x="2760225" y="1363150"/>
            <a:ext cx="3621000" cy="10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5" name="Google Shape;355;p23"/>
          <p:cNvSpPr txBox="1"/>
          <p:nvPr>
            <p:ph idx="1" type="subTitle"/>
          </p:nvPr>
        </p:nvSpPr>
        <p:spPr>
          <a:xfrm>
            <a:off x="2903250" y="2530789"/>
            <a:ext cx="3337500" cy="121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ONLY_1_1">
    <p:spTree>
      <p:nvGrpSpPr>
        <p:cNvPr id="356" name="Shape 356"/>
        <p:cNvGrpSpPr/>
        <p:nvPr/>
      </p:nvGrpSpPr>
      <p:grpSpPr>
        <a:xfrm>
          <a:off x="0" y="0"/>
          <a:ext cx="0" cy="0"/>
          <a:chOff x="0" y="0"/>
          <a:chExt cx="0" cy="0"/>
        </a:xfrm>
      </p:grpSpPr>
      <p:sp>
        <p:nvSpPr>
          <p:cNvPr id="357" name="Google Shape;357;p24"/>
          <p:cNvSpPr/>
          <p:nvPr/>
        </p:nvSpPr>
        <p:spPr>
          <a:xfrm rot="10800000">
            <a:off x="0" y="-1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9" name="Google Shape;359;p24"/>
          <p:cNvSpPr txBox="1"/>
          <p:nvPr>
            <p:ph idx="1" type="subTitle"/>
          </p:nvPr>
        </p:nvSpPr>
        <p:spPr>
          <a:xfrm>
            <a:off x="3546300"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360" name="Google Shape;360;p24"/>
          <p:cNvSpPr txBox="1"/>
          <p:nvPr>
            <p:ph idx="2" type="subTitle"/>
          </p:nvPr>
        </p:nvSpPr>
        <p:spPr>
          <a:xfrm>
            <a:off x="3546300"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361" name="Google Shape;361;p24"/>
          <p:cNvSpPr txBox="1"/>
          <p:nvPr>
            <p:ph idx="3" type="subTitle"/>
          </p:nvPr>
        </p:nvSpPr>
        <p:spPr>
          <a:xfrm>
            <a:off x="6322975"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362" name="Google Shape;362;p24"/>
          <p:cNvSpPr txBox="1"/>
          <p:nvPr>
            <p:ph idx="4" type="subTitle"/>
          </p:nvPr>
        </p:nvSpPr>
        <p:spPr>
          <a:xfrm>
            <a:off x="6322975"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63" name="Shape 363"/>
        <p:cNvGrpSpPr/>
        <p:nvPr/>
      </p:nvGrpSpPr>
      <p:grpSpPr>
        <a:xfrm>
          <a:off x="0" y="0"/>
          <a:ext cx="0" cy="0"/>
          <a:chOff x="0" y="0"/>
          <a:chExt cx="0" cy="0"/>
        </a:xfrm>
      </p:grpSpPr>
      <p:sp>
        <p:nvSpPr>
          <p:cNvPr id="364" name="Google Shape;364;p25"/>
          <p:cNvSpPr txBox="1"/>
          <p:nvPr>
            <p:ph hasCustomPrompt="1" type="title"/>
          </p:nvPr>
        </p:nvSpPr>
        <p:spPr>
          <a:xfrm>
            <a:off x="5206088"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5" name="Google Shape;365;p25"/>
          <p:cNvSpPr txBox="1"/>
          <p:nvPr>
            <p:ph idx="1" type="subTitle"/>
          </p:nvPr>
        </p:nvSpPr>
        <p:spPr>
          <a:xfrm>
            <a:off x="5499088"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6" name="Google Shape;366;p25"/>
          <p:cNvSpPr txBox="1"/>
          <p:nvPr>
            <p:ph hasCustomPrompt="1" idx="2" type="title"/>
          </p:nvPr>
        </p:nvSpPr>
        <p:spPr>
          <a:xfrm>
            <a:off x="3117625" y="1086075"/>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7" name="Google Shape;367;p25"/>
          <p:cNvSpPr txBox="1"/>
          <p:nvPr>
            <p:ph idx="3" type="subTitle"/>
          </p:nvPr>
        </p:nvSpPr>
        <p:spPr>
          <a:xfrm>
            <a:off x="3410700" y="1699138"/>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 name="Google Shape;368;p25"/>
          <p:cNvSpPr txBox="1"/>
          <p:nvPr>
            <p:ph hasCustomPrompt="1" idx="4" type="title"/>
          </p:nvPr>
        </p:nvSpPr>
        <p:spPr>
          <a:xfrm>
            <a:off x="1029413"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9" name="Google Shape;369;p25"/>
          <p:cNvSpPr txBox="1"/>
          <p:nvPr>
            <p:ph idx="5" type="subTitle"/>
          </p:nvPr>
        </p:nvSpPr>
        <p:spPr>
          <a:xfrm>
            <a:off x="1322363"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_2">
    <p:spTree>
      <p:nvGrpSpPr>
        <p:cNvPr id="370" name="Shape 370"/>
        <p:cNvGrpSpPr/>
        <p:nvPr/>
      </p:nvGrpSpPr>
      <p:grpSpPr>
        <a:xfrm>
          <a:off x="0" y="0"/>
          <a:ext cx="0" cy="0"/>
          <a:chOff x="0" y="0"/>
          <a:chExt cx="0" cy="0"/>
        </a:xfrm>
      </p:grpSpPr>
      <p:sp>
        <p:nvSpPr>
          <p:cNvPr id="371" name="Google Shape;371;p26"/>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ph idx="1" type="subTitle"/>
          </p:nvPr>
        </p:nvSpPr>
        <p:spPr>
          <a:xfrm>
            <a:off x="6022200" y="2439600"/>
            <a:ext cx="2404800" cy="12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6"/>
          <p:cNvSpPr txBox="1"/>
          <p:nvPr>
            <p:ph type="title"/>
          </p:nvPr>
        </p:nvSpPr>
        <p:spPr>
          <a:xfrm>
            <a:off x="6026100" y="1479600"/>
            <a:ext cx="2404800" cy="960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_1_1">
    <p:spTree>
      <p:nvGrpSpPr>
        <p:cNvPr id="374" name="Shape 374"/>
        <p:cNvGrpSpPr/>
        <p:nvPr/>
      </p:nvGrpSpPr>
      <p:grpSpPr>
        <a:xfrm>
          <a:off x="0" y="0"/>
          <a:ext cx="0" cy="0"/>
          <a:chOff x="0" y="0"/>
          <a:chExt cx="0" cy="0"/>
        </a:xfrm>
      </p:grpSpPr>
      <p:sp>
        <p:nvSpPr>
          <p:cNvPr id="375" name="Google Shape;375;p27"/>
          <p:cNvSpPr txBox="1"/>
          <p:nvPr>
            <p:ph idx="1" type="subTitle"/>
          </p:nvPr>
        </p:nvSpPr>
        <p:spPr>
          <a:xfrm>
            <a:off x="713100" y="2362500"/>
            <a:ext cx="2751300" cy="1062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27"/>
          <p:cNvSpPr txBox="1"/>
          <p:nvPr>
            <p:ph type="title"/>
          </p:nvPr>
        </p:nvSpPr>
        <p:spPr>
          <a:xfrm>
            <a:off x="713100" y="1718700"/>
            <a:ext cx="2746800" cy="643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27"/>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_1_1">
    <p:spTree>
      <p:nvGrpSpPr>
        <p:cNvPr id="378" name="Shape 378"/>
        <p:cNvGrpSpPr/>
        <p:nvPr/>
      </p:nvGrpSpPr>
      <p:grpSpPr>
        <a:xfrm>
          <a:off x="0" y="0"/>
          <a:ext cx="0" cy="0"/>
          <a:chOff x="0" y="0"/>
          <a:chExt cx="0" cy="0"/>
        </a:xfrm>
      </p:grpSpPr>
      <p:sp>
        <p:nvSpPr>
          <p:cNvPr id="379" name="Google Shape;379;p28"/>
          <p:cNvSpPr/>
          <p:nvPr/>
        </p:nvSpPr>
        <p:spPr>
          <a:xfrm rot="5400000">
            <a:off x="-1838024" y="1838156"/>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txBox="1"/>
          <p:nvPr>
            <p:ph idx="1" type="subTitle"/>
          </p:nvPr>
        </p:nvSpPr>
        <p:spPr>
          <a:xfrm>
            <a:off x="713100" y="2367300"/>
            <a:ext cx="2404800" cy="1049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28"/>
          <p:cNvSpPr txBox="1"/>
          <p:nvPr>
            <p:ph type="title"/>
          </p:nvPr>
        </p:nvSpPr>
        <p:spPr>
          <a:xfrm>
            <a:off x="713100" y="1727098"/>
            <a:ext cx="2404800" cy="64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28"/>
          <p:cNvSpPr/>
          <p:nvPr/>
        </p:nvSpPr>
        <p:spPr>
          <a:xfrm rot="-5400000">
            <a:off x="5845801" y="1838157"/>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txBox="1"/>
          <p:nvPr>
            <p:ph idx="2" type="subTitle"/>
          </p:nvPr>
        </p:nvSpPr>
        <p:spPr>
          <a:xfrm>
            <a:off x="5961525" y="689050"/>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4" name="Google Shape;384;p28"/>
          <p:cNvSpPr txBox="1"/>
          <p:nvPr>
            <p:ph idx="3" type="subTitle"/>
          </p:nvPr>
        </p:nvSpPr>
        <p:spPr>
          <a:xfrm>
            <a:off x="5961525" y="1016473"/>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85" name="Google Shape;385;p28"/>
          <p:cNvSpPr txBox="1"/>
          <p:nvPr>
            <p:ph idx="4" type="subTitle"/>
          </p:nvPr>
        </p:nvSpPr>
        <p:spPr>
          <a:xfrm>
            <a:off x="5961525" y="205241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6" name="Google Shape;386;p28"/>
          <p:cNvSpPr txBox="1"/>
          <p:nvPr>
            <p:ph idx="5" type="subTitle"/>
          </p:nvPr>
        </p:nvSpPr>
        <p:spPr>
          <a:xfrm>
            <a:off x="5961525" y="237983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87" name="Google Shape;387;p28"/>
          <p:cNvSpPr txBox="1"/>
          <p:nvPr>
            <p:ph idx="6" type="subTitle"/>
          </p:nvPr>
        </p:nvSpPr>
        <p:spPr>
          <a:xfrm>
            <a:off x="5961525" y="341576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8" name="Google Shape;388;p28"/>
          <p:cNvSpPr txBox="1"/>
          <p:nvPr>
            <p:ph idx="7" type="subTitle"/>
          </p:nvPr>
        </p:nvSpPr>
        <p:spPr>
          <a:xfrm>
            <a:off x="5961525" y="374318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9" name="Shape 389"/>
        <p:cNvGrpSpPr/>
        <p:nvPr/>
      </p:nvGrpSpPr>
      <p:grpSpPr>
        <a:xfrm>
          <a:off x="0" y="0"/>
          <a:ext cx="0" cy="0"/>
          <a:chOff x="0" y="0"/>
          <a:chExt cx="0" cy="0"/>
        </a:xfrm>
      </p:grpSpPr>
      <p:grpSp>
        <p:nvGrpSpPr>
          <p:cNvPr id="390" name="Google Shape;390;p29"/>
          <p:cNvGrpSpPr/>
          <p:nvPr/>
        </p:nvGrpSpPr>
        <p:grpSpPr>
          <a:xfrm>
            <a:off x="230925" y="224225"/>
            <a:ext cx="2723300" cy="2149100"/>
            <a:chOff x="6118600" y="312075"/>
            <a:chExt cx="2723300" cy="2149100"/>
          </a:xfrm>
        </p:grpSpPr>
        <p:sp>
          <p:nvSpPr>
            <p:cNvPr id="391" name="Google Shape;391;p29"/>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9"/>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txBox="1"/>
          <p:nvPr/>
        </p:nvSpPr>
        <p:spPr>
          <a:xfrm>
            <a:off x="5836100" y="2963000"/>
            <a:ext cx="2587500" cy="1157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a:solidFill>
                  <a:schemeClr val="lt1"/>
                </a:solidFill>
                <a:uFill>
                  <a:noFill/>
                </a:uFill>
                <a:latin typeface="Karla"/>
                <a:ea typeface="Karla"/>
                <a:cs typeface="Karla"/>
                <a:sym typeface="Karla"/>
                <a:hlinkClick r:id="rId2">
                  <a:extLst>
                    <a:ext uri="{A12FA001-AC4F-418D-AE19-62706E023703}">
                      <ahyp:hlinkClr val="tx"/>
                    </a:ext>
                  </a:extLst>
                </a:hlinkClick>
              </a:rPr>
              <a:t>Slidesgo</a:t>
            </a:r>
            <a:r>
              <a:rPr lang="en" sz="1200">
                <a:solidFill>
                  <a:schemeClr val="lt1"/>
                </a:solidFill>
                <a:latin typeface="Karla"/>
                <a:ea typeface="Karla"/>
                <a:cs typeface="Karla"/>
                <a:sym typeface="Karla"/>
              </a:rPr>
              <a:t>, including icons by </a:t>
            </a:r>
            <a:r>
              <a:rPr lang="en" sz="1200">
                <a:solidFill>
                  <a:schemeClr val="lt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lang="en" sz="1200">
                <a:solidFill>
                  <a:schemeClr val="lt1"/>
                </a:solidFill>
                <a:uFill>
                  <a:noFill/>
                </a:uFill>
                <a:latin typeface="Karla"/>
                <a:ea typeface="Karla"/>
                <a:cs typeface="Karla"/>
                <a:sym typeface="Karla"/>
                <a:hlinkClick r:id="rId4">
                  <a:extLst>
                    <a:ext uri="{A12FA001-AC4F-418D-AE19-62706E023703}">
                      <ahyp:hlinkClr val="tx"/>
                    </a:ext>
                  </a:extLst>
                </a:hlinkClick>
              </a:rPr>
              <a:t>Freepik</a:t>
            </a:r>
            <a:r>
              <a:rPr lang="en" sz="1200">
                <a:solidFill>
                  <a:schemeClr val="lt1"/>
                </a:solidFill>
                <a:latin typeface="Karla"/>
                <a:ea typeface="Karla"/>
                <a:cs typeface="Karla"/>
                <a:sym typeface="Karla"/>
              </a:rPr>
              <a:t> and illustrations by </a:t>
            </a:r>
            <a:r>
              <a:rPr lang="en" sz="1200">
                <a:solidFill>
                  <a:schemeClr val="lt1"/>
                </a:solidFill>
                <a:uFill>
                  <a:noFill/>
                </a:uFill>
                <a:latin typeface="Karla"/>
                <a:ea typeface="Karla"/>
                <a:cs typeface="Karla"/>
                <a:sym typeface="Karla"/>
                <a:hlinkClick r:id="rId5">
                  <a:extLst>
                    <a:ext uri="{A12FA001-AC4F-418D-AE19-62706E023703}">
                      <ahyp:hlinkClr val="tx"/>
                    </a:ext>
                  </a:extLst>
                </a:hlinkClick>
              </a:rPr>
              <a:t>Stories</a:t>
            </a:r>
            <a:r>
              <a:rPr lang="en" sz="1200">
                <a:solidFill>
                  <a:schemeClr val="lt1"/>
                </a:solidFill>
                <a:latin typeface="Karla"/>
                <a:ea typeface="Karla"/>
                <a:cs typeface="Karla"/>
                <a:sym typeface="Karla"/>
              </a:rPr>
              <a:t>. </a:t>
            </a:r>
            <a:endParaRPr sz="1200">
              <a:solidFill>
                <a:schemeClr val="lt1"/>
              </a:solidFill>
              <a:latin typeface="Karla"/>
              <a:ea typeface="Karla"/>
              <a:cs typeface="Karla"/>
              <a:sym typeface="Karla"/>
            </a:endParaRPr>
          </a:p>
        </p:txBody>
      </p:sp>
      <p:sp>
        <p:nvSpPr>
          <p:cNvPr id="402" name="Google Shape;402;p29"/>
          <p:cNvSpPr txBox="1"/>
          <p:nvPr>
            <p:ph type="title"/>
          </p:nvPr>
        </p:nvSpPr>
        <p:spPr>
          <a:xfrm>
            <a:off x="1391150" y="1466425"/>
            <a:ext cx="3218700" cy="203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4">
    <p:spTree>
      <p:nvGrpSpPr>
        <p:cNvPr id="403" name="Shape 403"/>
        <p:cNvGrpSpPr/>
        <p:nvPr/>
      </p:nvGrpSpPr>
      <p:grpSpPr>
        <a:xfrm>
          <a:off x="0" y="0"/>
          <a:ext cx="0" cy="0"/>
          <a:chOff x="0" y="0"/>
          <a:chExt cx="0" cy="0"/>
        </a:xfrm>
      </p:grpSpPr>
      <p:grpSp>
        <p:nvGrpSpPr>
          <p:cNvPr id="404" name="Google Shape;404;p30"/>
          <p:cNvGrpSpPr/>
          <p:nvPr/>
        </p:nvGrpSpPr>
        <p:grpSpPr>
          <a:xfrm>
            <a:off x="6118600" y="312075"/>
            <a:ext cx="2723300" cy="2149100"/>
            <a:chOff x="6118600" y="312075"/>
            <a:chExt cx="2723300" cy="2149100"/>
          </a:xfrm>
        </p:grpSpPr>
        <p:sp>
          <p:nvSpPr>
            <p:cNvPr id="405" name="Google Shape;405;p30"/>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0"/>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txBox="1"/>
          <p:nvPr>
            <p:ph type="title"/>
          </p:nvPr>
        </p:nvSpPr>
        <p:spPr>
          <a:xfrm>
            <a:off x="3098575" y="1416313"/>
            <a:ext cx="2944500" cy="111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17" name="Google Shape;417;p30"/>
          <p:cNvSpPr txBox="1"/>
          <p:nvPr>
            <p:ph idx="1" type="subTitle"/>
          </p:nvPr>
        </p:nvSpPr>
        <p:spPr>
          <a:xfrm>
            <a:off x="3098525" y="2528688"/>
            <a:ext cx="29445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4"/>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3" name="Google Shape;83;p4"/>
          <p:cNvGrpSpPr/>
          <p:nvPr/>
        </p:nvGrpSpPr>
        <p:grpSpPr>
          <a:xfrm rot="-1204480">
            <a:off x="-371857" y="316256"/>
            <a:ext cx="976826" cy="844842"/>
            <a:chOff x="7565700" y="3634650"/>
            <a:chExt cx="1234500" cy="1067700"/>
          </a:xfrm>
        </p:grpSpPr>
        <p:sp>
          <p:nvSpPr>
            <p:cNvPr id="84" name="Google Shape;84;p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4"/>
          <p:cNvGrpSpPr/>
          <p:nvPr/>
        </p:nvGrpSpPr>
        <p:grpSpPr>
          <a:xfrm rot="2914580">
            <a:off x="8390072" y="306420"/>
            <a:ext cx="517779" cy="366732"/>
            <a:chOff x="7565700" y="3634650"/>
            <a:chExt cx="1234500" cy="1067700"/>
          </a:xfrm>
        </p:grpSpPr>
        <p:sp>
          <p:nvSpPr>
            <p:cNvPr id="87" name="Google Shape;87;p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txBox="1"/>
          <p:nvPr>
            <p:ph idx="1" type="body"/>
          </p:nvPr>
        </p:nvSpPr>
        <p:spPr>
          <a:xfrm>
            <a:off x="720300" y="1147950"/>
            <a:ext cx="7798200" cy="3528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1" name="Shape 4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5"/>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txBox="1"/>
          <p:nvPr>
            <p:ph idx="1" type="subTitle"/>
          </p:nvPr>
        </p:nvSpPr>
        <p:spPr>
          <a:xfrm>
            <a:off x="1433700" y="2746600"/>
            <a:ext cx="27168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93" name="Google Shape;93;p5"/>
          <p:cNvSpPr txBox="1"/>
          <p:nvPr>
            <p:ph idx="2" type="subTitle"/>
          </p:nvPr>
        </p:nvSpPr>
        <p:spPr>
          <a:xfrm>
            <a:off x="1434922" y="3074017"/>
            <a:ext cx="27168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94" name="Google Shape;94;p5"/>
          <p:cNvSpPr txBox="1"/>
          <p:nvPr>
            <p:ph idx="3" type="subTitle"/>
          </p:nvPr>
        </p:nvSpPr>
        <p:spPr>
          <a:xfrm>
            <a:off x="4992925" y="2746600"/>
            <a:ext cx="27156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95" name="Google Shape;95;p5"/>
          <p:cNvSpPr txBox="1"/>
          <p:nvPr>
            <p:ph idx="4" type="subTitle"/>
          </p:nvPr>
        </p:nvSpPr>
        <p:spPr>
          <a:xfrm>
            <a:off x="4994147" y="3074017"/>
            <a:ext cx="27156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96" name="Google Shape;96;p5"/>
          <p:cNvSpPr txBox="1"/>
          <p:nvPr>
            <p:ph hasCustomPrompt="1" type="title"/>
          </p:nvPr>
        </p:nvSpPr>
        <p:spPr>
          <a:xfrm>
            <a:off x="2439950"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7" name="Google Shape;97;p5"/>
          <p:cNvSpPr txBox="1"/>
          <p:nvPr>
            <p:ph hasCustomPrompt="1" idx="5" type="title"/>
          </p:nvPr>
        </p:nvSpPr>
        <p:spPr>
          <a:xfrm>
            <a:off x="5997175"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8" name="Google Shape;98;p5"/>
          <p:cNvSpPr txBox="1"/>
          <p:nvPr>
            <p:ph idx="6"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01" name="Google Shape;101;p6"/>
          <p:cNvGrpSpPr/>
          <p:nvPr/>
        </p:nvGrpSpPr>
        <p:grpSpPr>
          <a:xfrm rot="-1204480">
            <a:off x="-371857" y="316256"/>
            <a:ext cx="976826" cy="844842"/>
            <a:chOff x="7565700" y="3634650"/>
            <a:chExt cx="1234500" cy="1067700"/>
          </a:xfrm>
        </p:grpSpPr>
        <p:sp>
          <p:nvSpPr>
            <p:cNvPr id="102" name="Google Shape;102;p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6"/>
          <p:cNvGrpSpPr/>
          <p:nvPr/>
        </p:nvGrpSpPr>
        <p:grpSpPr>
          <a:xfrm rot="2914580">
            <a:off x="8390072" y="306420"/>
            <a:ext cx="517779" cy="366732"/>
            <a:chOff x="7565700" y="3634650"/>
            <a:chExt cx="1234500" cy="1067700"/>
          </a:xfrm>
        </p:grpSpPr>
        <p:sp>
          <p:nvSpPr>
            <p:cNvPr id="105" name="Google Shape;105;p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7"/>
          <p:cNvSpPr/>
          <p:nvPr/>
        </p:nvSpPr>
        <p:spPr>
          <a:xfrm rot="-5400000">
            <a:off x="5917402"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rot="5400000">
            <a:off x="-1916898"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txBox="1"/>
          <p:nvPr>
            <p:ph type="title"/>
          </p:nvPr>
        </p:nvSpPr>
        <p:spPr>
          <a:xfrm>
            <a:off x="713100" y="1137550"/>
            <a:ext cx="29991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7"/>
          <p:cNvSpPr txBox="1"/>
          <p:nvPr>
            <p:ph idx="1" type="subTitle"/>
          </p:nvPr>
        </p:nvSpPr>
        <p:spPr>
          <a:xfrm>
            <a:off x="713100" y="3137150"/>
            <a:ext cx="2999100" cy="86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108836" y="113589"/>
            <a:ext cx="1767966" cy="1395196"/>
            <a:chOff x="6118600" y="312075"/>
            <a:chExt cx="2723300" cy="2149100"/>
          </a:xfrm>
        </p:grpSpPr>
        <p:sp>
          <p:nvSpPr>
            <p:cNvPr id="114" name="Google Shape;114;p8"/>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8"/>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txBox="1"/>
          <p:nvPr>
            <p:ph type="title"/>
          </p:nvPr>
        </p:nvSpPr>
        <p:spPr>
          <a:xfrm>
            <a:off x="2009250" y="1107425"/>
            <a:ext cx="5129700" cy="19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6" name="Google Shape;126;p8"/>
          <p:cNvSpPr txBox="1"/>
          <p:nvPr>
            <p:ph idx="1" type="subTitle"/>
          </p:nvPr>
        </p:nvSpPr>
        <p:spPr>
          <a:xfrm>
            <a:off x="2646400" y="3204175"/>
            <a:ext cx="3849600" cy="7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9"/>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txBox="1"/>
          <p:nvPr>
            <p:ph type="title"/>
          </p:nvPr>
        </p:nvSpPr>
        <p:spPr>
          <a:xfrm>
            <a:off x="765575" y="1680800"/>
            <a:ext cx="3684900" cy="131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31" name="Google Shape;131;p9"/>
          <p:cNvSpPr txBox="1"/>
          <p:nvPr>
            <p:ph hasCustomPrompt="1" idx="2" type="title"/>
          </p:nvPr>
        </p:nvSpPr>
        <p:spPr>
          <a:xfrm>
            <a:off x="3215975" y="917798"/>
            <a:ext cx="1234500" cy="6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b="1" sz="4800"/>
            </a:lvl1pPr>
            <a:lvl2pPr lvl="1" rtl="0" algn="r">
              <a:spcBef>
                <a:spcPts val="0"/>
              </a:spcBef>
              <a:spcAft>
                <a:spcPts val="0"/>
              </a:spcAft>
              <a:buSzPts val="4800"/>
              <a:buNone/>
              <a:defRPr b="1" sz="4800"/>
            </a:lvl2pPr>
            <a:lvl3pPr lvl="2" rtl="0" algn="r">
              <a:spcBef>
                <a:spcPts val="0"/>
              </a:spcBef>
              <a:spcAft>
                <a:spcPts val="0"/>
              </a:spcAft>
              <a:buSzPts val="4800"/>
              <a:buNone/>
              <a:defRPr b="1" sz="4800"/>
            </a:lvl3pPr>
            <a:lvl4pPr lvl="3" rtl="0" algn="r">
              <a:spcBef>
                <a:spcPts val="0"/>
              </a:spcBef>
              <a:spcAft>
                <a:spcPts val="0"/>
              </a:spcAft>
              <a:buSzPts val="4800"/>
              <a:buNone/>
              <a:defRPr b="1" sz="4800"/>
            </a:lvl4pPr>
            <a:lvl5pPr lvl="4" rtl="0" algn="r">
              <a:spcBef>
                <a:spcPts val="0"/>
              </a:spcBef>
              <a:spcAft>
                <a:spcPts val="0"/>
              </a:spcAft>
              <a:buSzPts val="4800"/>
              <a:buNone/>
              <a:defRPr b="1" sz="4800"/>
            </a:lvl5pPr>
            <a:lvl6pPr lvl="5" rtl="0" algn="r">
              <a:spcBef>
                <a:spcPts val="0"/>
              </a:spcBef>
              <a:spcAft>
                <a:spcPts val="0"/>
              </a:spcAft>
              <a:buSzPts val="4800"/>
              <a:buNone/>
              <a:defRPr b="1" sz="4800"/>
            </a:lvl6pPr>
            <a:lvl7pPr lvl="6" rtl="0" algn="r">
              <a:spcBef>
                <a:spcPts val="0"/>
              </a:spcBef>
              <a:spcAft>
                <a:spcPts val="0"/>
              </a:spcAft>
              <a:buSzPts val="4800"/>
              <a:buNone/>
              <a:defRPr b="1" sz="4800"/>
            </a:lvl7pPr>
            <a:lvl8pPr lvl="7" rtl="0" algn="r">
              <a:spcBef>
                <a:spcPts val="0"/>
              </a:spcBef>
              <a:spcAft>
                <a:spcPts val="0"/>
              </a:spcAft>
              <a:buSzPts val="4800"/>
              <a:buNone/>
              <a:defRPr b="1" sz="4800"/>
            </a:lvl8pPr>
            <a:lvl9pPr lvl="8" rtl="0" algn="r">
              <a:spcBef>
                <a:spcPts val="0"/>
              </a:spcBef>
              <a:spcAft>
                <a:spcPts val="0"/>
              </a:spcAft>
              <a:buSzPts val="4800"/>
              <a:buNone/>
              <a:defRPr b="1" sz="4800"/>
            </a:lvl9pPr>
          </a:lstStyle>
          <a:p>
            <a:r>
              <a:t>xx%</a:t>
            </a:r>
          </a:p>
        </p:txBody>
      </p:sp>
      <p:sp>
        <p:nvSpPr>
          <p:cNvPr id="132" name="Google Shape;132;p9"/>
          <p:cNvSpPr txBox="1"/>
          <p:nvPr>
            <p:ph idx="1" type="subTitle"/>
          </p:nvPr>
        </p:nvSpPr>
        <p:spPr>
          <a:xfrm>
            <a:off x="1643375" y="3634650"/>
            <a:ext cx="2807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600"/>
            </a:lvl1pPr>
            <a:lvl2pPr lvl="1" rtl="0" algn="r">
              <a:spcBef>
                <a:spcPts val="0"/>
              </a:spcBef>
              <a:spcAft>
                <a:spcPts val="0"/>
              </a:spcAft>
              <a:buNone/>
              <a:defRPr b="1" sz="1600"/>
            </a:lvl2pPr>
            <a:lvl3pPr lvl="2" rtl="0" algn="r">
              <a:spcBef>
                <a:spcPts val="0"/>
              </a:spcBef>
              <a:spcAft>
                <a:spcPts val="0"/>
              </a:spcAft>
              <a:buNone/>
              <a:defRPr b="1" sz="1600"/>
            </a:lvl3pPr>
            <a:lvl4pPr lvl="3" rtl="0" algn="r">
              <a:spcBef>
                <a:spcPts val="0"/>
              </a:spcBef>
              <a:spcAft>
                <a:spcPts val="0"/>
              </a:spcAft>
              <a:buNone/>
              <a:defRPr b="1" sz="1600"/>
            </a:lvl4pPr>
            <a:lvl5pPr lvl="4" rtl="0" algn="r">
              <a:spcBef>
                <a:spcPts val="0"/>
              </a:spcBef>
              <a:spcAft>
                <a:spcPts val="0"/>
              </a:spcAft>
              <a:buNone/>
              <a:defRPr b="1" sz="1600"/>
            </a:lvl5pPr>
            <a:lvl6pPr lvl="5" rtl="0" algn="r">
              <a:spcBef>
                <a:spcPts val="0"/>
              </a:spcBef>
              <a:spcAft>
                <a:spcPts val="0"/>
              </a:spcAft>
              <a:buNone/>
              <a:defRPr b="1" sz="1600"/>
            </a:lvl6pPr>
            <a:lvl7pPr lvl="6" rtl="0" algn="r">
              <a:spcBef>
                <a:spcPts val="0"/>
              </a:spcBef>
              <a:spcAft>
                <a:spcPts val="0"/>
              </a:spcAft>
              <a:buNone/>
              <a:defRPr b="1" sz="1600"/>
            </a:lvl7pPr>
            <a:lvl8pPr lvl="7" rtl="0" algn="r">
              <a:spcBef>
                <a:spcPts val="0"/>
              </a:spcBef>
              <a:spcAft>
                <a:spcPts val="0"/>
              </a:spcAft>
              <a:buNone/>
              <a:defRPr b="1" sz="1600"/>
            </a:lvl8pPr>
            <a:lvl9pPr lvl="8" rtl="0" algn="r">
              <a:spcBef>
                <a:spcPts val="0"/>
              </a:spcBef>
              <a:spcAft>
                <a:spcPts val="0"/>
              </a:spcAft>
              <a:buNone/>
              <a:defRPr b="1"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10"/>
          <p:cNvSpPr txBox="1"/>
          <p:nvPr>
            <p:ph type="title"/>
          </p:nvPr>
        </p:nvSpPr>
        <p:spPr>
          <a:xfrm>
            <a:off x="6733950" y="752025"/>
            <a:ext cx="1883700" cy="13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300" y="452325"/>
            <a:ext cx="7703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1pPr>
            <a:lvl2pPr lvl="1">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2pPr>
            <a:lvl3pPr lvl="2">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3pPr>
            <a:lvl4pPr lvl="3">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4pPr>
            <a:lvl5pPr lvl="4">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5pPr>
            <a:lvl6pPr lvl="5">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6pPr>
            <a:lvl7pPr lvl="6">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7pPr>
            <a:lvl8pPr lvl="7">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8pPr>
            <a:lvl9pPr lvl="8">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300" y="1152475"/>
            <a:ext cx="77034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18" name="Shape 418"/>
        <p:cNvGrpSpPr/>
        <p:nvPr/>
      </p:nvGrpSpPr>
      <p:grpSpPr>
        <a:xfrm>
          <a:off x="0" y="0"/>
          <a:ext cx="0" cy="0"/>
          <a:chOff x="0" y="0"/>
          <a:chExt cx="0" cy="0"/>
        </a:xfrm>
      </p:grpSpPr>
      <p:sp>
        <p:nvSpPr>
          <p:cNvPr id="419" name="Google Shape;419;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0" name="Google Shape;420;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youtube.com/watch?v=jS4aFq5-91M" TargetMode="External"/><Relationship Id="rId4" Type="http://schemas.openxmlformats.org/officeDocument/2006/relationships/hyperlink" Target="https://www.youtube.com/playlist?list=PL4cUxeGkcC9haFPT7J25Q9GRB_ZkFrQAc" TargetMode="External"/><Relationship Id="rId5" Type="http://schemas.openxmlformats.org/officeDocument/2006/relationships/hyperlink" Target="https://www.youtube.com/watch?v=hdI2bqOjy3c" TargetMode="External"/><Relationship Id="rId6" Type="http://schemas.openxmlformats.org/officeDocument/2006/relationships/hyperlink" Target="https://developer.mozilla.org/en-US/docs/Learn/Getting_started_with_the_web/JavaScript_bas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42.png"/><Relationship Id="rId11" Type="http://schemas.openxmlformats.org/officeDocument/2006/relationships/image" Target="../media/image29.png"/><Relationship Id="rId10" Type="http://schemas.openxmlformats.org/officeDocument/2006/relationships/image" Target="../media/image35.png"/><Relationship Id="rId13" Type="http://schemas.openxmlformats.org/officeDocument/2006/relationships/image" Target="../media/image9.png"/><Relationship Id="rId12" Type="http://schemas.openxmlformats.org/officeDocument/2006/relationships/image" Target="../media/image40.png"/><Relationship Id="rId15" Type="http://schemas.openxmlformats.org/officeDocument/2006/relationships/image" Target="../media/image26.png"/><Relationship Id="rId14" Type="http://schemas.openxmlformats.org/officeDocument/2006/relationships/image" Target="../media/image27.png"/><Relationship Id="rId1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leetcod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github.com/KalebDykema/FrontEndDevelopmentWithJavaScriptPresentation" TargetMode="External"/><Relationship Id="rId4" Type="http://schemas.openxmlformats.org/officeDocument/2006/relationships/hyperlink" Target="https://developer.mozilla.org/" TargetMode="External"/><Relationship Id="rId9" Type="http://schemas.openxmlformats.org/officeDocument/2006/relationships/hyperlink" Target="https://www.traversymedia.com/" TargetMode="External"/><Relationship Id="rId5" Type="http://schemas.openxmlformats.org/officeDocument/2006/relationships/hyperlink" Target="https://stackoverflow.com/" TargetMode="External"/><Relationship Id="rId6" Type="http://schemas.openxmlformats.org/officeDocument/2006/relationships/hyperlink" Target="https://www.freecodecamp.org/" TargetMode="External"/><Relationship Id="rId7" Type="http://schemas.openxmlformats.org/officeDocument/2006/relationships/hyperlink" Target="https://www.youtube.com/@freecodecamp" TargetMode="External"/><Relationship Id="rId8" Type="http://schemas.openxmlformats.org/officeDocument/2006/relationships/hyperlink" Target="https://www.codecademy.com/" TargetMode="External"/><Relationship Id="rId11" Type="http://schemas.openxmlformats.org/officeDocument/2006/relationships/hyperlink" Target="https://netninja.dev/" TargetMode="External"/><Relationship Id="rId10" Type="http://schemas.openxmlformats.org/officeDocument/2006/relationships/hyperlink" Target="https://www.youtube.com/@TraversyMedia" TargetMode="External"/><Relationship Id="rId13" Type="http://schemas.openxmlformats.org/officeDocument/2006/relationships/hyperlink" Target="https://fireship.io/" TargetMode="External"/><Relationship Id="rId12" Type="http://schemas.openxmlformats.org/officeDocument/2006/relationships/hyperlink" Target="https://www.youtube.com/@NetNinja" TargetMode="External"/><Relationship Id="rId15" Type="http://schemas.openxmlformats.org/officeDocument/2006/relationships/hyperlink" Target="https://www.w3schools.com/" TargetMode="External"/><Relationship Id="rId14" Type="http://schemas.openxmlformats.org/officeDocument/2006/relationships/hyperlink" Target="https://www.youtube.com/channel/UCsBjURrPoezykLs9EqgamOA" TargetMode="External"/></Relationships>
</file>

<file path=ppt/slides/_rels/slide28.xml.rels><?xml version="1.0" encoding="UTF-8" standalone="yes"?><Relationships xmlns="http://schemas.openxmlformats.org/package/2006/relationships"><Relationship Id="rId20" Type="http://schemas.openxmlformats.org/officeDocument/2006/relationships/hyperlink" Target="https://brave.com/" TargetMode="External"/><Relationship Id="rId22" Type="http://schemas.openxmlformats.org/officeDocument/2006/relationships/hyperlink" Target="https://graphql.org/" TargetMode="External"/><Relationship Id="rId21" Type="http://schemas.openxmlformats.org/officeDocument/2006/relationships/hyperlink" Target="https://www.cypress.io/" TargetMode="External"/><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hyperlink" Target="https://slidesgo.com" TargetMode="External"/><Relationship Id="rId4" Type="http://schemas.openxmlformats.org/officeDocument/2006/relationships/hyperlink" Target="https://logos-download.com/39009-javascript-logo-download.html" TargetMode="External"/><Relationship Id="rId9" Type="http://schemas.openxmlformats.org/officeDocument/2006/relationships/hyperlink" Target="https://freebiesupply.com" TargetMode="External"/><Relationship Id="rId5" Type="http://schemas.openxmlformats.org/officeDocument/2006/relationships/hyperlink" Target="https://code.visualstudio.com" TargetMode="External"/><Relationship Id="rId6" Type="http://schemas.openxmlformats.org/officeDocument/2006/relationships/hyperlink" Target="https://logonoid.com" TargetMode="External"/><Relationship Id="rId7" Type="http://schemas.openxmlformats.org/officeDocument/2006/relationships/hyperlink" Target="https://www.sublimetext.com" TargetMode="External"/><Relationship Id="rId8" Type="http://schemas.openxmlformats.org/officeDocument/2006/relationships/hyperlink" Target="https://en.wikipedia.org" TargetMode="External"/><Relationship Id="rId11" Type="http://schemas.openxmlformats.org/officeDocument/2006/relationships/hyperlink" Target="https://medicalmediareview.com" TargetMode="External"/><Relationship Id="rId10" Type="http://schemas.openxmlformats.org/officeDocument/2006/relationships/hyperlink" Target="https://commons.wikimedia.org" TargetMode="External"/><Relationship Id="rId13" Type="http://schemas.openxmlformats.org/officeDocument/2006/relationships/hyperlink" Target="https://betterprogramming.pub/" TargetMode="External"/><Relationship Id="rId12" Type="http://schemas.openxmlformats.org/officeDocument/2006/relationships/hyperlink" Target="https://www.logolynx.com/" TargetMode="External"/><Relationship Id="rId15" Type="http://schemas.openxmlformats.org/officeDocument/2006/relationships/hyperlink" Target="https://gulpjs.com/" TargetMode="External"/><Relationship Id="rId14" Type="http://schemas.openxmlformats.org/officeDocument/2006/relationships/hyperlink" Target="https://vitejs.dev/" TargetMode="External"/><Relationship Id="rId17" Type="http://schemas.openxmlformats.org/officeDocument/2006/relationships/hyperlink" Target="https://getbootstrap.com/" TargetMode="External"/><Relationship Id="rId16" Type="http://schemas.openxmlformats.org/officeDocument/2006/relationships/hyperlink" Target="https://www.rollupjs.org/" TargetMode="External"/><Relationship Id="rId19" Type="http://schemas.openxmlformats.org/officeDocument/2006/relationships/hyperlink" Target="https://iconape.com/" TargetMode="External"/><Relationship Id="rId18" Type="http://schemas.openxmlformats.org/officeDocument/2006/relationships/hyperlink" Target="http://seeklogo.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www.youtube.com/watch?v=UB1O30fR-EE&amp;t=6s" TargetMode="External"/><Relationship Id="rId4" Type="http://schemas.openxmlformats.org/officeDocument/2006/relationships/hyperlink" Target="https://www.youtube.com/playlist?list=PL4cUxeGkcC9ivBf_eKCPIAYXWzLlPAm6G" TargetMode="External"/><Relationship Id="rId5" Type="http://schemas.openxmlformats.org/officeDocument/2006/relationships/hyperlink" Target="https://developer.mozilla.org/en-US/docs/Learn/Getting_started_with_the_web/HTML_bas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s://www.youtube.com/watch?v=OXGznpKZ_sA" TargetMode="External"/><Relationship Id="rId4" Type="http://schemas.openxmlformats.org/officeDocument/2006/relationships/hyperlink" Target="https://www.youtube.com/playlist?list=PL4cUxeGkcC9ivBf_eKCPIAYXWzLlPAm6G" TargetMode="External"/><Relationship Id="rId5" Type="http://schemas.openxmlformats.org/officeDocument/2006/relationships/hyperlink" Target="https://www.codecademy.com/learn/learn-c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425" name="Shape 425"/>
        <p:cNvGrpSpPr/>
        <p:nvPr/>
      </p:nvGrpSpPr>
      <p:grpSpPr>
        <a:xfrm>
          <a:off x="0" y="0"/>
          <a:ext cx="0" cy="0"/>
          <a:chOff x="0" y="0"/>
          <a:chExt cx="0" cy="0"/>
        </a:xfrm>
      </p:grpSpPr>
      <p:grpSp>
        <p:nvGrpSpPr>
          <p:cNvPr id="426" name="Google Shape;426;p33"/>
          <p:cNvGrpSpPr/>
          <p:nvPr/>
        </p:nvGrpSpPr>
        <p:grpSpPr>
          <a:xfrm rot="1546849">
            <a:off x="6423052" y="4226198"/>
            <a:ext cx="1395636" cy="1207064"/>
            <a:chOff x="7565700" y="3634650"/>
            <a:chExt cx="1234500" cy="1067700"/>
          </a:xfrm>
        </p:grpSpPr>
        <p:sp>
          <p:nvSpPr>
            <p:cNvPr id="427" name="Google Shape;427;p33"/>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33"/>
          <p:cNvPicPr preferRelativeResize="0"/>
          <p:nvPr/>
        </p:nvPicPr>
        <p:blipFill>
          <a:blip r:embed="rId3">
            <a:alphaModFix/>
          </a:blip>
          <a:stretch>
            <a:fillRect/>
          </a:stretch>
        </p:blipFill>
        <p:spPr>
          <a:xfrm>
            <a:off x="-68750" y="1309500"/>
            <a:ext cx="1447798" cy="1203902"/>
          </a:xfrm>
          <a:prstGeom prst="rect">
            <a:avLst/>
          </a:prstGeom>
          <a:noFill/>
          <a:ln>
            <a:noFill/>
          </a:ln>
        </p:spPr>
      </p:pic>
      <p:pic>
        <p:nvPicPr>
          <p:cNvPr id="430" name="Google Shape;430;p33"/>
          <p:cNvPicPr preferRelativeResize="0"/>
          <p:nvPr/>
        </p:nvPicPr>
        <p:blipFill>
          <a:blip r:embed="rId4">
            <a:alphaModFix/>
          </a:blip>
          <a:stretch>
            <a:fillRect/>
          </a:stretch>
        </p:blipFill>
        <p:spPr>
          <a:xfrm>
            <a:off x="151775" y="243975"/>
            <a:ext cx="1006751" cy="1006751"/>
          </a:xfrm>
          <a:prstGeom prst="rect">
            <a:avLst/>
          </a:prstGeom>
          <a:noFill/>
          <a:ln>
            <a:noFill/>
          </a:ln>
        </p:spPr>
      </p:pic>
      <p:grpSp>
        <p:nvGrpSpPr>
          <p:cNvPr id="431" name="Google Shape;431;p33"/>
          <p:cNvGrpSpPr/>
          <p:nvPr/>
        </p:nvGrpSpPr>
        <p:grpSpPr>
          <a:xfrm>
            <a:off x="0" y="4516075"/>
            <a:ext cx="9144000" cy="627300"/>
            <a:chOff x="0" y="4516075"/>
            <a:chExt cx="9144000" cy="627300"/>
          </a:xfrm>
        </p:grpSpPr>
        <p:sp>
          <p:nvSpPr>
            <p:cNvPr id="432" name="Google Shape;432;p33"/>
            <p:cNvSpPr/>
            <p:nvPr/>
          </p:nvSpPr>
          <p:spPr>
            <a:xfrm>
              <a:off x="0" y="4516075"/>
              <a:ext cx="3231900" cy="627300"/>
            </a:xfrm>
            <a:prstGeom prst="rtTriangle">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flipH="1">
              <a:off x="5986500" y="4516075"/>
              <a:ext cx="3157500" cy="627300"/>
            </a:xfrm>
            <a:prstGeom prst="rtTriangle">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4" name="Google Shape;434;p33"/>
          <p:cNvPicPr preferRelativeResize="0"/>
          <p:nvPr/>
        </p:nvPicPr>
        <p:blipFill>
          <a:blip r:embed="rId5">
            <a:alphaModFix/>
          </a:blip>
          <a:stretch>
            <a:fillRect/>
          </a:stretch>
        </p:blipFill>
        <p:spPr>
          <a:xfrm>
            <a:off x="151775" y="2605825"/>
            <a:ext cx="1006749" cy="1161610"/>
          </a:xfrm>
          <a:prstGeom prst="rect">
            <a:avLst/>
          </a:prstGeom>
          <a:noFill/>
          <a:ln>
            <a:noFill/>
          </a:ln>
        </p:spPr>
      </p:pic>
      <p:sp>
        <p:nvSpPr>
          <p:cNvPr id="435" name="Google Shape;435;p33"/>
          <p:cNvSpPr/>
          <p:nvPr/>
        </p:nvSpPr>
        <p:spPr>
          <a:xfrm>
            <a:off x="1536975" y="3436225"/>
            <a:ext cx="4161000" cy="420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txBox="1"/>
          <p:nvPr>
            <p:ph idx="1" type="subTitle"/>
          </p:nvPr>
        </p:nvSpPr>
        <p:spPr>
          <a:xfrm>
            <a:off x="1698000" y="3417925"/>
            <a:ext cx="46452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Kaleb Dykema</a:t>
            </a:r>
            <a:endParaRPr/>
          </a:p>
        </p:txBody>
      </p:sp>
      <p:sp>
        <p:nvSpPr>
          <p:cNvPr id="437" name="Google Shape;437;p33"/>
          <p:cNvSpPr txBox="1"/>
          <p:nvPr>
            <p:ph type="ctrTitle"/>
          </p:nvPr>
        </p:nvSpPr>
        <p:spPr>
          <a:xfrm>
            <a:off x="1698000" y="1250725"/>
            <a:ext cx="5751600" cy="2167200"/>
          </a:xfrm>
          <a:prstGeom prst="rect">
            <a:avLst/>
          </a:prstGeom>
          <a:effectLst>
            <a:outerShdw blurRad="100013" rotWithShape="0" algn="bl">
              <a:schemeClr val="accent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4500"/>
              <a:t>Front-End Development With JavaScript</a:t>
            </a:r>
            <a:endParaRPr sz="4500"/>
          </a:p>
        </p:txBody>
      </p:sp>
      <p:pic>
        <p:nvPicPr>
          <p:cNvPr id="438" name="Google Shape;438;p33"/>
          <p:cNvPicPr preferRelativeResize="0"/>
          <p:nvPr/>
        </p:nvPicPr>
        <p:blipFill>
          <a:blip r:embed="rId6">
            <a:alphaModFix/>
          </a:blip>
          <a:stretch>
            <a:fillRect/>
          </a:stretch>
        </p:blipFill>
        <p:spPr>
          <a:xfrm>
            <a:off x="7849463" y="243975"/>
            <a:ext cx="1124833" cy="1006748"/>
          </a:xfrm>
          <a:prstGeom prst="rect">
            <a:avLst/>
          </a:prstGeom>
          <a:noFill/>
          <a:ln>
            <a:noFill/>
          </a:ln>
        </p:spPr>
      </p:pic>
      <p:pic>
        <p:nvPicPr>
          <p:cNvPr id="439" name="Google Shape;439;p33"/>
          <p:cNvPicPr preferRelativeResize="0"/>
          <p:nvPr/>
        </p:nvPicPr>
        <p:blipFill>
          <a:blip r:embed="rId7">
            <a:alphaModFix/>
          </a:blip>
          <a:stretch>
            <a:fillRect/>
          </a:stretch>
        </p:blipFill>
        <p:spPr>
          <a:xfrm>
            <a:off x="7849475" y="1542368"/>
            <a:ext cx="1124823" cy="971034"/>
          </a:xfrm>
          <a:prstGeom prst="rect">
            <a:avLst/>
          </a:prstGeom>
          <a:noFill/>
          <a:ln>
            <a:noFill/>
          </a:ln>
        </p:spPr>
      </p:pic>
      <p:pic>
        <p:nvPicPr>
          <p:cNvPr id="440" name="Google Shape;440;p33"/>
          <p:cNvPicPr preferRelativeResize="0"/>
          <p:nvPr/>
        </p:nvPicPr>
        <p:blipFill>
          <a:blip r:embed="rId8">
            <a:alphaModFix/>
          </a:blip>
          <a:stretch>
            <a:fillRect/>
          </a:stretch>
        </p:blipFill>
        <p:spPr>
          <a:xfrm>
            <a:off x="7887475" y="2650400"/>
            <a:ext cx="1039473" cy="10968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2"/>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a:t>
            </a:r>
            <a:endParaRPr/>
          </a:p>
        </p:txBody>
      </p:sp>
      <p:sp>
        <p:nvSpPr>
          <p:cNvPr id="617" name="Google Shape;617;p42"/>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JavaScript, often abbreviated as JS, is a programming language that is one of the core technologies of the World Wide Web, alongside HTML and CSS. As of 2022, 98% of websites use JavaScript on the client side for webpage behavior, often incorporating third-party libraries.</a:t>
            </a:r>
            <a:r>
              <a:rPr lang="en"/>
              <a:t>” </a:t>
            </a:r>
            <a:r>
              <a:rPr lang="en" sz="600"/>
              <a:t>*</a:t>
            </a:r>
            <a:r>
              <a:rPr lang="en" sz="600"/>
              <a:t>https://en.wikipedia.org/wiki/JavaScript</a:t>
            </a:r>
            <a:endParaRPr/>
          </a:p>
          <a:p>
            <a:pPr indent="-304800" lvl="0" marL="457200" rtl="0" algn="l">
              <a:spcBef>
                <a:spcPts val="1600"/>
              </a:spcBef>
              <a:spcAft>
                <a:spcPts val="0"/>
              </a:spcAft>
              <a:buSzPts val="1200"/>
              <a:buChar char="●"/>
            </a:pPr>
            <a:r>
              <a:rPr lang="en"/>
              <a:t>JavaScript is the brain of a website.</a:t>
            </a:r>
            <a:endParaRPr/>
          </a:p>
          <a:p>
            <a:pPr indent="-304800" lvl="0" marL="457200" rtl="0" algn="l">
              <a:spcBef>
                <a:spcPts val="0"/>
              </a:spcBef>
              <a:spcAft>
                <a:spcPts val="0"/>
              </a:spcAft>
              <a:buSzPts val="1200"/>
              <a:buChar char="●"/>
            </a:pPr>
            <a:r>
              <a:rPr lang="en"/>
              <a:t>This is used to add functionality to a website, such as the ability to grab data from a server and deliver it to a website. A great example of this is login systems.</a:t>
            </a:r>
            <a:endParaRPr/>
          </a:p>
          <a:p>
            <a:pPr indent="-304800" lvl="0" marL="457200" rtl="0" algn="l">
              <a:spcBef>
                <a:spcPts val="0"/>
              </a:spcBef>
              <a:spcAft>
                <a:spcPts val="0"/>
              </a:spcAft>
              <a:buSzPts val="1200"/>
              <a:buChar char="●"/>
            </a:pPr>
            <a:r>
              <a:rPr lang="en"/>
              <a:t>JavaScript is a high-level language, meaning many of the complexities of programming are abstracted away from developers, such as memory management.</a:t>
            </a:r>
            <a:endParaRPr/>
          </a:p>
          <a:p>
            <a:pPr indent="-304800" lvl="0" marL="457200" rtl="0" algn="l">
              <a:spcBef>
                <a:spcPts val="0"/>
              </a:spcBef>
              <a:spcAft>
                <a:spcPts val="0"/>
              </a:spcAft>
              <a:buSzPts val="1200"/>
              <a:buChar char="●"/>
            </a:pPr>
            <a:r>
              <a:rPr lang="en"/>
              <a:t>It has a robust system of libraries that other developers have created for anyone to use. These libraries can help </a:t>
            </a:r>
            <a:r>
              <a:rPr lang="en"/>
              <a:t>accomplish</a:t>
            </a:r>
            <a:r>
              <a:rPr lang="en"/>
              <a:t> various tasks in easier ways. Great examples of this are JQuery, React, or Lodash.</a:t>
            </a:r>
            <a:endParaRPr/>
          </a:p>
          <a:p>
            <a:pPr indent="0" lvl="0" marL="457200" rtl="0" algn="l">
              <a:spcBef>
                <a:spcPts val="0"/>
              </a:spcBef>
              <a:spcAft>
                <a:spcPts val="0"/>
              </a:spcAft>
              <a:buNone/>
            </a:pPr>
            <a:r>
              <a:t/>
            </a:r>
            <a:endParaRPr/>
          </a:p>
        </p:txBody>
      </p:sp>
      <p:pic>
        <p:nvPicPr>
          <p:cNvPr id="618" name="Google Shape;618;p42"/>
          <p:cNvPicPr preferRelativeResize="0"/>
          <p:nvPr/>
        </p:nvPicPr>
        <p:blipFill>
          <a:blip r:embed="rId3">
            <a:alphaModFix/>
          </a:blip>
          <a:stretch>
            <a:fillRect/>
          </a:stretch>
        </p:blipFill>
        <p:spPr>
          <a:xfrm>
            <a:off x="1502950" y="3340500"/>
            <a:ext cx="6138101" cy="1712350"/>
          </a:xfrm>
          <a:prstGeom prst="rect">
            <a:avLst/>
          </a:prstGeom>
          <a:noFill/>
          <a:ln>
            <a:noFill/>
          </a:ln>
        </p:spPr>
      </p:pic>
      <p:pic>
        <p:nvPicPr>
          <p:cNvPr id="619" name="Google Shape;619;p42"/>
          <p:cNvPicPr preferRelativeResize="0"/>
          <p:nvPr/>
        </p:nvPicPr>
        <p:blipFill>
          <a:blip r:embed="rId4">
            <a:alphaModFix/>
          </a:blip>
          <a:stretch>
            <a:fillRect/>
          </a:stretch>
        </p:blipFill>
        <p:spPr>
          <a:xfrm>
            <a:off x="7820913" y="364975"/>
            <a:ext cx="747402" cy="747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grpSp>
        <p:nvGrpSpPr>
          <p:cNvPr id="624" name="Google Shape;624;p43"/>
          <p:cNvGrpSpPr/>
          <p:nvPr/>
        </p:nvGrpSpPr>
        <p:grpSpPr>
          <a:xfrm>
            <a:off x="2254269" y="587676"/>
            <a:ext cx="4635547" cy="4253945"/>
            <a:chOff x="1054775" y="76025"/>
            <a:chExt cx="2578025" cy="2365800"/>
          </a:xfrm>
        </p:grpSpPr>
        <p:sp>
          <p:nvSpPr>
            <p:cNvPr id="625" name="Google Shape;625;p43"/>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3"/>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3"/>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43"/>
          <p:cNvSpPr txBox="1"/>
          <p:nvPr>
            <p:ph type="title"/>
          </p:nvPr>
        </p:nvSpPr>
        <p:spPr>
          <a:xfrm>
            <a:off x="3099775" y="1186953"/>
            <a:ext cx="2944500" cy="14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JS</a:t>
            </a:r>
            <a:r>
              <a:rPr lang="en" sz="4500"/>
              <a:t> Tidbit:</a:t>
            </a:r>
            <a:endParaRPr sz="4500"/>
          </a:p>
        </p:txBody>
      </p:sp>
      <p:sp>
        <p:nvSpPr>
          <p:cNvPr id="639" name="Google Shape;639;p43"/>
          <p:cNvSpPr txBox="1"/>
          <p:nvPr>
            <p:ph idx="1" type="subTitle"/>
          </p:nvPr>
        </p:nvSpPr>
        <p:spPr>
          <a:xfrm>
            <a:off x="2744850" y="2611125"/>
            <a:ext cx="3684600" cy="13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has nothing to do with Java. It was only called JavaScript for marketing purposes, since Java was popular back when JavaScript was created. </a:t>
            </a:r>
            <a:r>
              <a:rPr lang="en" sz="800"/>
              <a:t>*https://www.youtube.com/watch?v=XOmhtfTrRxc&amp;t=125s</a:t>
            </a:r>
            <a:endParaRPr sz="800"/>
          </a:p>
        </p:txBody>
      </p:sp>
      <p:grpSp>
        <p:nvGrpSpPr>
          <p:cNvPr id="640" name="Google Shape;640;p43"/>
          <p:cNvGrpSpPr/>
          <p:nvPr/>
        </p:nvGrpSpPr>
        <p:grpSpPr>
          <a:xfrm rot="-498556">
            <a:off x="7817236" y="3994930"/>
            <a:ext cx="541582" cy="468406"/>
            <a:chOff x="7565700" y="3634650"/>
            <a:chExt cx="1234500" cy="1067700"/>
          </a:xfrm>
        </p:grpSpPr>
        <p:sp>
          <p:nvSpPr>
            <p:cNvPr id="641" name="Google Shape;641;p43"/>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43"/>
          <p:cNvGrpSpPr/>
          <p:nvPr/>
        </p:nvGrpSpPr>
        <p:grpSpPr>
          <a:xfrm rot="3172338">
            <a:off x="-262351" y="1116502"/>
            <a:ext cx="998696" cy="863757"/>
            <a:chOff x="7565700" y="3634650"/>
            <a:chExt cx="1234500" cy="1067700"/>
          </a:xfrm>
        </p:grpSpPr>
        <p:sp>
          <p:nvSpPr>
            <p:cNvPr id="644" name="Google Shape;644;p43"/>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44"/>
          <p:cNvGrpSpPr/>
          <p:nvPr/>
        </p:nvGrpSpPr>
        <p:grpSpPr>
          <a:xfrm>
            <a:off x="213580" y="190486"/>
            <a:ext cx="8716566" cy="4762445"/>
            <a:chOff x="7761375" y="971375"/>
            <a:chExt cx="6898200" cy="3768950"/>
          </a:xfrm>
        </p:grpSpPr>
        <p:sp>
          <p:nvSpPr>
            <p:cNvPr id="651" name="Google Shape;651;p44"/>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4"/>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4"/>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4"/>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4"/>
          <p:cNvSpPr txBox="1"/>
          <p:nvPr>
            <p:ph type="title"/>
          </p:nvPr>
        </p:nvSpPr>
        <p:spPr>
          <a:xfrm>
            <a:off x="816300" y="683150"/>
            <a:ext cx="73440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JavaScript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65" name="Google Shape;665;p44"/>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FreeCodeCamp Full JavaScript Course</a:t>
            </a:r>
            <a:r>
              <a:rPr lang="en"/>
              <a:t> (~8 hours) - </a:t>
            </a:r>
            <a:r>
              <a:rPr lang="en"/>
              <a:t>A great video for a good, in-depth beginner course covering JavaScript.</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Modern JavaScript Course</a:t>
            </a:r>
            <a:r>
              <a:rPr lang="en"/>
              <a:t> (~5 hours) - A slightly shorter course from a creator that does a great job of teaching..</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Traversy Media's JavaScript Crash Course</a:t>
            </a:r>
            <a:r>
              <a:rPr lang="en"/>
              <a:t> (~2 hours) - </a:t>
            </a:r>
            <a:r>
              <a:rPr lang="en"/>
              <a:t>A great video for a quick overview of JavaScript.</a:t>
            </a:r>
            <a:endParaRPr/>
          </a:p>
          <a:p>
            <a:pPr indent="-317500" lvl="0" marL="457200" rtl="0" algn="l">
              <a:spcBef>
                <a:spcPts val="0"/>
              </a:spcBef>
              <a:spcAft>
                <a:spcPts val="0"/>
              </a:spcAft>
              <a:buSzPts val="1400"/>
              <a:buChar char="●"/>
            </a:pPr>
            <a:r>
              <a:rPr lang="en" u="sng">
                <a:solidFill>
                  <a:schemeClr val="hlink"/>
                </a:solidFill>
                <a:hlinkClick r:id="rId6"/>
              </a:rPr>
              <a:t>MDN Web Docs: JavaScript Basics</a:t>
            </a:r>
            <a:r>
              <a:rPr lang="en"/>
              <a:t>: A single article from a series of articles published on Mozilla Developer Network.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pSp>
        <p:nvGrpSpPr>
          <p:cNvPr id="670" name="Google Shape;670;p45"/>
          <p:cNvGrpSpPr/>
          <p:nvPr/>
        </p:nvGrpSpPr>
        <p:grpSpPr>
          <a:xfrm>
            <a:off x="213580" y="190486"/>
            <a:ext cx="8716566" cy="4762445"/>
            <a:chOff x="7761375" y="971375"/>
            <a:chExt cx="6898200" cy="3768950"/>
          </a:xfrm>
        </p:grpSpPr>
        <p:sp>
          <p:nvSpPr>
            <p:cNvPr id="671" name="Google Shape;671;p45"/>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45"/>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685" name="Google Shape;685;p45"/>
          <p:cNvSpPr/>
          <p:nvPr/>
        </p:nvSpPr>
        <p:spPr>
          <a:xfrm>
            <a:off x="2884825" y="3104638"/>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686" name="Google Shape;686;p45"/>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Frameworks/Libraries</a:t>
            </a:r>
            <a:endParaRPr/>
          </a:p>
        </p:txBody>
      </p:sp>
      <p:sp>
        <p:nvSpPr>
          <p:cNvPr id="687" name="Google Shape;687;p45"/>
          <p:cNvSpPr txBox="1"/>
          <p:nvPr>
            <p:ph idx="2" type="subTitle"/>
          </p:nvPr>
        </p:nvSpPr>
        <p:spPr>
          <a:xfrm>
            <a:off x="3725525" y="3214263"/>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Independently created, meant to be used more as a set of helper classes </a:t>
            </a:r>
            <a:r>
              <a:rPr lang="en"/>
              <a:t>rather</a:t>
            </a:r>
            <a:r>
              <a:rPr lang="en"/>
              <a:t> than define the look of your site.</a:t>
            </a:r>
            <a:endParaRPr/>
          </a:p>
        </p:txBody>
      </p:sp>
      <p:sp>
        <p:nvSpPr>
          <p:cNvPr id="688" name="Google Shape;688;p45"/>
          <p:cNvSpPr txBox="1"/>
          <p:nvPr>
            <p:ph idx="1" type="subTitle"/>
          </p:nvPr>
        </p:nvSpPr>
        <p:spPr>
          <a:xfrm>
            <a:off x="3725525" y="2901438"/>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Tailwind</a:t>
            </a:r>
            <a:endParaRPr/>
          </a:p>
        </p:txBody>
      </p:sp>
      <p:sp>
        <p:nvSpPr>
          <p:cNvPr id="689" name="Google Shape;689;p45"/>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Bootstrap</a:t>
            </a:r>
            <a:endParaRPr/>
          </a:p>
        </p:txBody>
      </p:sp>
      <p:sp>
        <p:nvSpPr>
          <p:cNvPr id="690" name="Google Shape;690;p45"/>
          <p:cNvSpPr txBox="1"/>
          <p:nvPr>
            <p:ph idx="6" type="subTitle"/>
          </p:nvPr>
        </p:nvSpPr>
        <p:spPr>
          <a:xfrm>
            <a:off x="2020825" y="1896425"/>
            <a:ext cx="247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Twitter, intended to align with the CSS standards followed by the company.</a:t>
            </a:r>
            <a:endParaRPr/>
          </a:p>
        </p:txBody>
      </p:sp>
      <p:sp>
        <p:nvSpPr>
          <p:cNvPr id="691" name="Google Shape;691;p45"/>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Materialize</a:t>
            </a:r>
            <a:endParaRPr/>
          </a:p>
        </p:txBody>
      </p:sp>
      <p:sp>
        <p:nvSpPr>
          <p:cNvPr id="692" name="Google Shape;692;p45"/>
          <p:cNvSpPr txBox="1"/>
          <p:nvPr>
            <p:ph idx="8" type="subTitle"/>
          </p:nvPr>
        </p:nvSpPr>
        <p:spPr>
          <a:xfrm>
            <a:off x="5677600" y="1896425"/>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Google, intended to align with their design standards used in their sites and apps.</a:t>
            </a:r>
            <a:endParaRPr/>
          </a:p>
        </p:txBody>
      </p:sp>
      <p:sp>
        <p:nvSpPr>
          <p:cNvPr id="693" name="Google Shape;693;p45"/>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694" name="Google Shape;694;p45"/>
          <p:cNvPicPr preferRelativeResize="0"/>
          <p:nvPr/>
        </p:nvPicPr>
        <p:blipFill>
          <a:blip r:embed="rId3">
            <a:alphaModFix/>
          </a:blip>
          <a:stretch>
            <a:fillRect/>
          </a:stretch>
        </p:blipFill>
        <p:spPr>
          <a:xfrm>
            <a:off x="1164975" y="1824104"/>
            <a:ext cx="807600" cy="666271"/>
          </a:xfrm>
          <a:prstGeom prst="rect">
            <a:avLst/>
          </a:prstGeom>
          <a:noFill/>
          <a:ln>
            <a:noFill/>
          </a:ln>
        </p:spPr>
      </p:pic>
      <p:pic>
        <p:nvPicPr>
          <p:cNvPr id="695" name="Google Shape;695;p45"/>
          <p:cNvPicPr preferRelativeResize="0"/>
          <p:nvPr/>
        </p:nvPicPr>
        <p:blipFill>
          <a:blip r:embed="rId4">
            <a:alphaModFix/>
          </a:blip>
          <a:stretch>
            <a:fillRect/>
          </a:stretch>
        </p:blipFill>
        <p:spPr>
          <a:xfrm>
            <a:off x="4748888" y="1907365"/>
            <a:ext cx="950125" cy="484560"/>
          </a:xfrm>
          <a:prstGeom prst="rect">
            <a:avLst/>
          </a:prstGeom>
          <a:noFill/>
          <a:ln>
            <a:noFill/>
          </a:ln>
        </p:spPr>
      </p:pic>
      <p:pic>
        <p:nvPicPr>
          <p:cNvPr id="696" name="Google Shape;696;p45"/>
          <p:cNvPicPr preferRelativeResize="0"/>
          <p:nvPr/>
        </p:nvPicPr>
        <p:blipFill>
          <a:blip r:embed="rId5">
            <a:alphaModFix/>
          </a:blip>
          <a:stretch>
            <a:fillRect/>
          </a:stretch>
        </p:blipFill>
        <p:spPr>
          <a:xfrm>
            <a:off x="2922963" y="3283000"/>
            <a:ext cx="701014" cy="42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6"/>
          <p:cNvSpPr txBox="1"/>
          <p:nvPr>
            <p:ph idx="1" type="subTitle"/>
          </p:nvPr>
        </p:nvSpPr>
        <p:spPr>
          <a:xfrm>
            <a:off x="5809650" y="1313448"/>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a:t>
            </a:r>
            <a:endParaRPr/>
          </a:p>
        </p:txBody>
      </p:sp>
      <p:sp>
        <p:nvSpPr>
          <p:cNvPr id="702" name="Google Shape;702;p46"/>
          <p:cNvSpPr txBox="1"/>
          <p:nvPr>
            <p:ph idx="6" type="subTitle"/>
          </p:nvPr>
        </p:nvSpPr>
        <p:spPr>
          <a:xfrm>
            <a:off x="5809650" y="2355589"/>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SASS</a:t>
            </a:r>
            <a:endParaRPr/>
          </a:p>
        </p:txBody>
      </p:sp>
      <p:sp>
        <p:nvSpPr>
          <p:cNvPr id="703" name="Google Shape;703;p46"/>
          <p:cNvSpPr txBox="1"/>
          <p:nvPr>
            <p:ph idx="8" type="subTitle"/>
          </p:nvPr>
        </p:nvSpPr>
        <p:spPr>
          <a:xfrm>
            <a:off x="5809650" y="3397756"/>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Node/NPM</a:t>
            </a:r>
            <a:endParaRPr/>
          </a:p>
        </p:txBody>
      </p:sp>
      <p:grpSp>
        <p:nvGrpSpPr>
          <p:cNvPr id="704" name="Google Shape;704;p46"/>
          <p:cNvGrpSpPr/>
          <p:nvPr/>
        </p:nvGrpSpPr>
        <p:grpSpPr>
          <a:xfrm>
            <a:off x="1118138" y="1425400"/>
            <a:ext cx="2578025" cy="2365800"/>
            <a:chOff x="1054775" y="76025"/>
            <a:chExt cx="2578025" cy="2365800"/>
          </a:xfrm>
        </p:grpSpPr>
        <p:sp>
          <p:nvSpPr>
            <p:cNvPr id="705" name="Google Shape;705;p46"/>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reflection blurRad="0" dir="5400000" dist="219075" endA="0" endPos="42000" fadeDir="5400012" kx="0" rotWithShape="0" algn="bl" stA="4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6"/>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46"/>
          <p:cNvSpPr txBox="1"/>
          <p:nvPr>
            <p:ph idx="15" type="title"/>
          </p:nvPr>
        </p:nvSpPr>
        <p:spPr>
          <a:xfrm>
            <a:off x="1117900" y="2053950"/>
            <a:ext cx="2578500" cy="10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Other Important Technologies</a:t>
            </a:r>
            <a:endParaRPr sz="2200"/>
          </a:p>
        </p:txBody>
      </p:sp>
      <p:grpSp>
        <p:nvGrpSpPr>
          <p:cNvPr id="719" name="Google Shape;719;p46"/>
          <p:cNvGrpSpPr/>
          <p:nvPr/>
        </p:nvGrpSpPr>
        <p:grpSpPr>
          <a:xfrm rot="2330951">
            <a:off x="368475" y="1037943"/>
            <a:ext cx="839961" cy="726469"/>
            <a:chOff x="7565700" y="3634650"/>
            <a:chExt cx="1234500" cy="1067700"/>
          </a:xfrm>
        </p:grpSpPr>
        <p:sp>
          <p:nvSpPr>
            <p:cNvPr id="720" name="Google Shape;720;p4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46"/>
          <p:cNvGrpSpPr/>
          <p:nvPr/>
        </p:nvGrpSpPr>
        <p:grpSpPr>
          <a:xfrm rot="-2132100">
            <a:off x="3544405" y="4535567"/>
            <a:ext cx="1225154" cy="1059679"/>
            <a:chOff x="7565700" y="3634650"/>
            <a:chExt cx="1234500" cy="1067700"/>
          </a:xfrm>
        </p:grpSpPr>
        <p:sp>
          <p:nvSpPr>
            <p:cNvPr id="723" name="Google Shape;723;p4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6"/>
          <p:cNvGrpSpPr/>
          <p:nvPr/>
        </p:nvGrpSpPr>
        <p:grpSpPr>
          <a:xfrm rot="-498556">
            <a:off x="1148911" y="-178220"/>
            <a:ext cx="541582" cy="468406"/>
            <a:chOff x="7565700" y="3634650"/>
            <a:chExt cx="1234500" cy="1067700"/>
          </a:xfrm>
        </p:grpSpPr>
        <p:sp>
          <p:nvSpPr>
            <p:cNvPr id="726" name="Google Shape;726;p4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8" name="Google Shape;728;p46"/>
          <p:cNvPicPr preferRelativeResize="0"/>
          <p:nvPr/>
        </p:nvPicPr>
        <p:blipFill>
          <a:blip r:embed="rId3">
            <a:alphaModFix/>
          </a:blip>
          <a:stretch>
            <a:fillRect/>
          </a:stretch>
        </p:blipFill>
        <p:spPr>
          <a:xfrm>
            <a:off x="4765263" y="1185787"/>
            <a:ext cx="695127" cy="695127"/>
          </a:xfrm>
          <a:prstGeom prst="rect">
            <a:avLst/>
          </a:prstGeom>
          <a:noFill/>
          <a:ln>
            <a:noFill/>
          </a:ln>
        </p:spPr>
      </p:pic>
      <p:pic>
        <p:nvPicPr>
          <p:cNvPr id="729" name="Google Shape;729;p46"/>
          <p:cNvPicPr preferRelativeResize="0"/>
          <p:nvPr/>
        </p:nvPicPr>
        <p:blipFill>
          <a:blip r:embed="rId4">
            <a:alphaModFix/>
          </a:blip>
          <a:stretch>
            <a:fillRect/>
          </a:stretch>
        </p:blipFill>
        <p:spPr>
          <a:xfrm>
            <a:off x="4649388" y="2203638"/>
            <a:ext cx="926868" cy="695151"/>
          </a:xfrm>
          <a:prstGeom prst="rect">
            <a:avLst/>
          </a:prstGeom>
          <a:noFill/>
          <a:ln>
            <a:noFill/>
          </a:ln>
        </p:spPr>
      </p:pic>
      <p:pic>
        <p:nvPicPr>
          <p:cNvPr id="730" name="Google Shape;730;p46"/>
          <p:cNvPicPr preferRelativeResize="0"/>
          <p:nvPr/>
        </p:nvPicPr>
        <p:blipFill>
          <a:blip r:embed="rId5">
            <a:alphaModFix/>
          </a:blip>
          <a:stretch>
            <a:fillRect/>
          </a:stretch>
        </p:blipFill>
        <p:spPr>
          <a:xfrm>
            <a:off x="4545166" y="3262574"/>
            <a:ext cx="1135309" cy="695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7"/>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a:t>
            </a:r>
            <a:endParaRPr/>
          </a:p>
        </p:txBody>
      </p:sp>
      <p:sp>
        <p:nvSpPr>
          <p:cNvPr id="736" name="Google Shape;736;p47"/>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Git is a distributed version control system that tracks changes in any set of computer files, usually used for coordinating work among programmers collaboratively developing source code during software development.</a:t>
            </a:r>
            <a:r>
              <a:rPr lang="en"/>
              <a:t>” </a:t>
            </a:r>
            <a:r>
              <a:rPr lang="en" sz="600"/>
              <a:t>*</a:t>
            </a:r>
            <a:r>
              <a:rPr lang="en" sz="600"/>
              <a:t>https://en.wikipedia.org/wiki/Git</a:t>
            </a:r>
            <a:endParaRPr/>
          </a:p>
          <a:p>
            <a:pPr indent="-304800" lvl="0" marL="457200" rtl="0" algn="l">
              <a:spcBef>
                <a:spcPts val="1600"/>
              </a:spcBef>
              <a:spcAft>
                <a:spcPts val="0"/>
              </a:spcAft>
              <a:buSzPts val="1200"/>
              <a:buChar char="●"/>
            </a:pPr>
            <a:r>
              <a:rPr lang="en"/>
              <a:t>Git is most common associated </a:t>
            </a:r>
            <a:r>
              <a:rPr lang="en"/>
              <a:t>with</a:t>
            </a:r>
            <a:r>
              <a:rPr lang="en"/>
              <a:t> GitHub, a website where you can store your code. GitLab and BitBucket are two </a:t>
            </a:r>
            <a:r>
              <a:rPr lang="en"/>
              <a:t>other</a:t>
            </a:r>
            <a:r>
              <a:rPr lang="en"/>
              <a:t> options.</a:t>
            </a:r>
            <a:endParaRPr/>
          </a:p>
          <a:p>
            <a:pPr indent="-304800" lvl="0" marL="457200" rtl="0" algn="l">
              <a:spcBef>
                <a:spcPts val="0"/>
              </a:spcBef>
              <a:spcAft>
                <a:spcPts val="0"/>
              </a:spcAft>
              <a:buSzPts val="1200"/>
              <a:buChar char="●"/>
            </a:pPr>
            <a:r>
              <a:rPr lang="en"/>
              <a:t>This helps keep track of changes to your code over a longer period of time.</a:t>
            </a:r>
            <a:endParaRPr/>
          </a:p>
          <a:p>
            <a:pPr indent="-304800" lvl="0" marL="457200" rtl="0" algn="l">
              <a:spcBef>
                <a:spcPts val="0"/>
              </a:spcBef>
              <a:spcAft>
                <a:spcPts val="0"/>
              </a:spcAft>
              <a:buSzPts val="1200"/>
              <a:buChar char="●"/>
            </a:pPr>
            <a:r>
              <a:rPr lang="en"/>
              <a:t>You can use </a:t>
            </a:r>
            <a:r>
              <a:rPr lang="en"/>
              <a:t>this to work on separate pieces of code from other developers on a team without interfering with each other’s work.  This is commonly done with “feature branches.”</a:t>
            </a:r>
            <a:endParaRPr/>
          </a:p>
          <a:p>
            <a:pPr indent="-304800" lvl="0" marL="457200" rtl="0" algn="l">
              <a:spcBef>
                <a:spcPts val="0"/>
              </a:spcBef>
              <a:spcAft>
                <a:spcPts val="0"/>
              </a:spcAft>
              <a:buSzPts val="1200"/>
              <a:buChar char="●"/>
            </a:pPr>
            <a:r>
              <a:rPr lang="en"/>
              <a:t>While other version control software exists, almost everyone uses Git</a:t>
            </a:r>
            <a:endParaRPr/>
          </a:p>
          <a:p>
            <a:pPr indent="0" lvl="0" marL="457200" rtl="0" algn="l">
              <a:spcBef>
                <a:spcPts val="0"/>
              </a:spcBef>
              <a:spcAft>
                <a:spcPts val="0"/>
              </a:spcAft>
              <a:buNone/>
            </a:pPr>
            <a:r>
              <a:t/>
            </a:r>
            <a:endParaRPr/>
          </a:p>
        </p:txBody>
      </p:sp>
      <p:pic>
        <p:nvPicPr>
          <p:cNvPr id="737" name="Google Shape;737;p47"/>
          <p:cNvPicPr preferRelativeResize="0"/>
          <p:nvPr/>
        </p:nvPicPr>
        <p:blipFill>
          <a:blip r:embed="rId3">
            <a:alphaModFix/>
          </a:blip>
          <a:stretch>
            <a:fillRect/>
          </a:stretch>
        </p:blipFill>
        <p:spPr>
          <a:xfrm>
            <a:off x="586225" y="3255900"/>
            <a:ext cx="1592474" cy="1592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8"/>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SASS</a:t>
            </a:r>
            <a:endParaRPr/>
          </a:p>
        </p:txBody>
      </p:sp>
      <p:sp>
        <p:nvSpPr>
          <p:cNvPr id="743" name="Google Shape;743;p48"/>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Sass is a CSS pre-processor. Sass reduces repetition of CSS and therefore saves time.</a:t>
            </a:r>
            <a:r>
              <a:rPr lang="en"/>
              <a:t>” </a:t>
            </a:r>
            <a:r>
              <a:rPr lang="en" sz="600"/>
              <a:t>*</a:t>
            </a:r>
            <a:r>
              <a:rPr lang="en" sz="600"/>
              <a:t>https://www.w3schools.com/sass/</a:t>
            </a:r>
            <a:endParaRPr/>
          </a:p>
          <a:p>
            <a:pPr indent="-304800" lvl="0" marL="457200" rtl="0" algn="l">
              <a:spcBef>
                <a:spcPts val="1600"/>
              </a:spcBef>
              <a:spcAft>
                <a:spcPts val="0"/>
              </a:spcAft>
              <a:buSzPts val="1200"/>
              <a:buChar char="●"/>
            </a:pPr>
            <a:r>
              <a:rPr lang="en"/>
              <a:t>SASS is an alternative to CSS to allows for cleaner CSS.</a:t>
            </a:r>
            <a:endParaRPr/>
          </a:p>
          <a:p>
            <a:pPr indent="-304800" lvl="0" marL="457200" rtl="0" algn="l">
              <a:spcBef>
                <a:spcPts val="0"/>
              </a:spcBef>
              <a:spcAft>
                <a:spcPts val="0"/>
              </a:spcAft>
              <a:buSzPts val="1200"/>
              <a:buChar char="●"/>
            </a:pPr>
            <a:r>
              <a:rPr lang="en"/>
              <a:t>This allows for nesting styles, something that is not available in CSS.</a:t>
            </a:r>
            <a:endParaRPr/>
          </a:p>
          <a:p>
            <a:pPr indent="-304800" lvl="0" marL="457200" rtl="0" algn="l">
              <a:spcBef>
                <a:spcPts val="0"/>
              </a:spcBef>
              <a:spcAft>
                <a:spcPts val="0"/>
              </a:spcAft>
              <a:buSzPts val="1200"/>
              <a:buChar char="●"/>
            </a:pPr>
            <a:r>
              <a:rPr lang="en"/>
              <a:t>Additionally, you can create functions and mixins to add more reusable pieces of styling that you can use throughout SASS</a:t>
            </a:r>
            <a:endParaRPr/>
          </a:p>
          <a:p>
            <a:pPr indent="-304800" lvl="0" marL="457200" rtl="0" algn="l">
              <a:spcBef>
                <a:spcPts val="0"/>
              </a:spcBef>
              <a:spcAft>
                <a:spcPts val="0"/>
              </a:spcAft>
              <a:buSzPts val="1200"/>
              <a:buChar char="●"/>
            </a:pPr>
            <a:r>
              <a:rPr lang="en"/>
              <a:t>Browsers cannot run SASS, so SASS is compiled down into CSS in order to run in a browser.</a:t>
            </a:r>
            <a:endParaRPr/>
          </a:p>
        </p:txBody>
      </p:sp>
      <p:pic>
        <p:nvPicPr>
          <p:cNvPr id="744" name="Google Shape;744;p48"/>
          <p:cNvPicPr preferRelativeResize="0"/>
          <p:nvPr/>
        </p:nvPicPr>
        <p:blipFill>
          <a:blip r:embed="rId3">
            <a:alphaModFix/>
          </a:blip>
          <a:stretch>
            <a:fillRect/>
          </a:stretch>
        </p:blipFill>
        <p:spPr>
          <a:xfrm>
            <a:off x="569246" y="2917693"/>
            <a:ext cx="2513577" cy="1885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9"/>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Node/NPM</a:t>
            </a:r>
            <a:endParaRPr/>
          </a:p>
        </p:txBody>
      </p:sp>
      <p:sp>
        <p:nvSpPr>
          <p:cNvPr id="750" name="Google Shape;750;p49"/>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 Node.js is a back-end JavaScript runtime environment, runs on the V8 JavaScript Engine, and executes JavaScript code outside a web browser.</a:t>
            </a:r>
            <a:r>
              <a:rPr lang="en"/>
              <a:t>” </a:t>
            </a:r>
            <a:r>
              <a:rPr lang="en" sz="600"/>
              <a:t>*</a:t>
            </a:r>
            <a:r>
              <a:rPr lang="en" sz="600"/>
              <a:t>https://en.wikipedia.org/wiki/Node.js</a:t>
            </a:r>
            <a:endParaRPr/>
          </a:p>
          <a:p>
            <a:pPr indent="-304800" lvl="0" marL="457200" rtl="0" algn="l">
              <a:spcBef>
                <a:spcPts val="1600"/>
              </a:spcBef>
              <a:spcAft>
                <a:spcPts val="0"/>
              </a:spcAft>
              <a:buSzPts val="1200"/>
              <a:buChar char="●"/>
            </a:pPr>
            <a:r>
              <a:rPr lang="en"/>
              <a:t>Node.js allows use of JavaScript outside of the browser.</a:t>
            </a:r>
            <a:endParaRPr/>
          </a:p>
          <a:p>
            <a:pPr indent="-304800" lvl="0" marL="457200" rtl="0" algn="l">
              <a:spcBef>
                <a:spcPts val="0"/>
              </a:spcBef>
              <a:spcAft>
                <a:spcPts val="0"/>
              </a:spcAft>
              <a:buSzPts val="1200"/>
              <a:buChar char="●"/>
            </a:pPr>
            <a:r>
              <a:rPr lang="en"/>
              <a:t>It can be used to create command line interfaces (software you run in a terminal) or backend APIs.</a:t>
            </a:r>
            <a:endParaRPr/>
          </a:p>
          <a:p>
            <a:pPr indent="-304800" lvl="0" marL="457200" rtl="0" algn="l">
              <a:spcBef>
                <a:spcPts val="0"/>
              </a:spcBef>
              <a:spcAft>
                <a:spcPts val="0"/>
              </a:spcAft>
              <a:buSzPts val="1200"/>
              <a:buChar char="●"/>
            </a:pPr>
            <a:r>
              <a:rPr lang="en"/>
              <a:t>Included in the install for Node is NPM, or Node Package manager, which you can use to install and manage third party libraries in a project or a computer.</a:t>
            </a:r>
            <a:endParaRPr/>
          </a:p>
          <a:p>
            <a:pPr indent="-304800" lvl="0" marL="457200" rtl="0" algn="l">
              <a:spcBef>
                <a:spcPts val="0"/>
              </a:spcBef>
              <a:spcAft>
                <a:spcPts val="0"/>
              </a:spcAft>
              <a:buSzPts val="1200"/>
              <a:buChar char="●"/>
            </a:pPr>
            <a:r>
              <a:rPr lang="en"/>
              <a:t>This includes a unique API, or code you can use that is unique to Node and not available in regular JavaScript. </a:t>
            </a:r>
            <a:r>
              <a:rPr lang="en"/>
              <a:t>For example, the “fs” module that is included with Node allows you to manipulate a file system on a machine.</a:t>
            </a:r>
            <a:endParaRPr/>
          </a:p>
          <a:p>
            <a:pPr indent="-304800" lvl="0" marL="457200" rtl="0" algn="l">
              <a:spcBef>
                <a:spcPts val="0"/>
              </a:spcBef>
              <a:spcAft>
                <a:spcPts val="0"/>
              </a:spcAft>
              <a:buSzPts val="1200"/>
              <a:buChar char="●"/>
            </a:pPr>
            <a:r>
              <a:rPr lang="en"/>
              <a:t>Node does not have access to many browser APIs, such as the DOM API, which is used to create, read,  update, or delete HTML and CSS in a website.</a:t>
            </a:r>
            <a:endParaRPr/>
          </a:p>
          <a:p>
            <a:pPr indent="0" lvl="0" marL="457200" rtl="0" algn="l">
              <a:spcBef>
                <a:spcPts val="0"/>
              </a:spcBef>
              <a:spcAft>
                <a:spcPts val="0"/>
              </a:spcAft>
              <a:buNone/>
            </a:pPr>
            <a:r>
              <a:t/>
            </a:r>
            <a:endParaRPr/>
          </a:p>
        </p:txBody>
      </p:sp>
      <p:pic>
        <p:nvPicPr>
          <p:cNvPr id="751" name="Google Shape;751;p49"/>
          <p:cNvPicPr preferRelativeResize="0"/>
          <p:nvPr/>
        </p:nvPicPr>
        <p:blipFill>
          <a:blip r:embed="rId3">
            <a:alphaModFix/>
          </a:blip>
          <a:stretch>
            <a:fillRect/>
          </a:stretch>
        </p:blipFill>
        <p:spPr>
          <a:xfrm>
            <a:off x="654575" y="3569250"/>
            <a:ext cx="2384492" cy="1460026"/>
          </a:xfrm>
          <a:prstGeom prst="rect">
            <a:avLst/>
          </a:prstGeom>
          <a:noFill/>
          <a:ln>
            <a:noFill/>
          </a:ln>
        </p:spPr>
      </p:pic>
      <p:pic>
        <p:nvPicPr>
          <p:cNvPr id="752" name="Google Shape;752;p49"/>
          <p:cNvPicPr preferRelativeResize="0"/>
          <p:nvPr/>
        </p:nvPicPr>
        <p:blipFill>
          <a:blip r:embed="rId4">
            <a:alphaModFix/>
          </a:blip>
          <a:stretch>
            <a:fillRect/>
          </a:stretch>
        </p:blipFill>
        <p:spPr>
          <a:xfrm>
            <a:off x="5526375" y="2822562"/>
            <a:ext cx="2953400" cy="295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cxnSp>
        <p:nvCxnSpPr>
          <p:cNvPr id="757" name="Google Shape;757;p50"/>
          <p:cNvCxnSpPr/>
          <p:nvPr/>
        </p:nvCxnSpPr>
        <p:spPr>
          <a:xfrm>
            <a:off x="1601850" y="2273662"/>
            <a:ext cx="5940300" cy="0"/>
          </a:xfrm>
          <a:prstGeom prst="straightConnector1">
            <a:avLst/>
          </a:prstGeom>
          <a:noFill/>
          <a:ln cap="flat" cmpd="sng" w="19050">
            <a:solidFill>
              <a:schemeClr val="lt1"/>
            </a:solidFill>
            <a:prstDash val="solid"/>
            <a:round/>
            <a:headEnd len="med" w="med" type="none"/>
            <a:tailEnd len="med" w="med" type="none"/>
          </a:ln>
        </p:spPr>
      </p:cxnSp>
      <p:sp>
        <p:nvSpPr>
          <p:cNvPr id="758" name="Google Shape;758;p50"/>
          <p:cNvSpPr/>
          <p:nvPr/>
        </p:nvSpPr>
        <p:spPr>
          <a:xfrm>
            <a:off x="29798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49831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69864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976528"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Page Application Frameworks</a:t>
            </a:r>
            <a:endParaRPr/>
          </a:p>
        </p:txBody>
      </p:sp>
      <p:sp>
        <p:nvSpPr>
          <p:cNvPr id="763" name="Google Shape;763;p50"/>
          <p:cNvSpPr txBox="1"/>
          <p:nvPr/>
        </p:nvSpPr>
        <p:spPr>
          <a:xfrm>
            <a:off x="7168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React</a:t>
            </a:r>
            <a:endParaRPr b="1" sz="1800">
              <a:solidFill>
                <a:schemeClr val="lt1"/>
              </a:solidFill>
              <a:latin typeface="Orbitron"/>
              <a:ea typeface="Orbitron"/>
              <a:cs typeface="Orbitron"/>
              <a:sym typeface="Orbitron"/>
            </a:endParaRPr>
          </a:p>
        </p:txBody>
      </p:sp>
      <p:sp>
        <p:nvSpPr>
          <p:cNvPr id="764" name="Google Shape;764;p50"/>
          <p:cNvSpPr txBox="1"/>
          <p:nvPr/>
        </p:nvSpPr>
        <p:spPr>
          <a:xfrm>
            <a:off x="27201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Vue</a:t>
            </a:r>
            <a:endParaRPr b="1" sz="1800">
              <a:solidFill>
                <a:schemeClr val="lt1"/>
              </a:solidFill>
              <a:latin typeface="Orbitron"/>
              <a:ea typeface="Orbitron"/>
              <a:cs typeface="Orbitron"/>
              <a:sym typeface="Orbitron"/>
            </a:endParaRPr>
          </a:p>
        </p:txBody>
      </p:sp>
      <p:sp>
        <p:nvSpPr>
          <p:cNvPr id="765" name="Google Shape;765;p50"/>
          <p:cNvSpPr txBox="1"/>
          <p:nvPr/>
        </p:nvSpPr>
        <p:spPr>
          <a:xfrm>
            <a:off x="47234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Angular</a:t>
            </a:r>
            <a:endParaRPr b="1" sz="1800">
              <a:solidFill>
                <a:schemeClr val="lt1"/>
              </a:solidFill>
              <a:latin typeface="Orbitron"/>
              <a:ea typeface="Orbitron"/>
              <a:cs typeface="Orbitron"/>
              <a:sym typeface="Orbitron"/>
            </a:endParaRPr>
          </a:p>
        </p:txBody>
      </p:sp>
      <p:sp>
        <p:nvSpPr>
          <p:cNvPr id="766" name="Google Shape;766;p50"/>
          <p:cNvSpPr txBox="1"/>
          <p:nvPr/>
        </p:nvSpPr>
        <p:spPr>
          <a:xfrm>
            <a:off x="67267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Svelte</a:t>
            </a:r>
            <a:endParaRPr b="1" sz="1800">
              <a:solidFill>
                <a:schemeClr val="lt1"/>
              </a:solidFill>
              <a:latin typeface="Orbitron"/>
              <a:ea typeface="Orbitron"/>
              <a:cs typeface="Orbitron"/>
              <a:sym typeface="Orbitron"/>
            </a:endParaRPr>
          </a:p>
        </p:txBody>
      </p:sp>
      <p:pic>
        <p:nvPicPr>
          <p:cNvPr id="767" name="Google Shape;767;p50"/>
          <p:cNvPicPr preferRelativeResize="0"/>
          <p:nvPr/>
        </p:nvPicPr>
        <p:blipFill>
          <a:blip r:embed="rId3">
            <a:alphaModFix/>
          </a:blip>
          <a:stretch>
            <a:fillRect/>
          </a:stretch>
        </p:blipFill>
        <p:spPr>
          <a:xfrm>
            <a:off x="1003575" y="1771525"/>
            <a:ext cx="1124833" cy="1006748"/>
          </a:xfrm>
          <a:prstGeom prst="rect">
            <a:avLst/>
          </a:prstGeom>
          <a:noFill/>
          <a:ln>
            <a:noFill/>
          </a:ln>
        </p:spPr>
      </p:pic>
      <p:pic>
        <p:nvPicPr>
          <p:cNvPr id="768" name="Google Shape;768;p50"/>
          <p:cNvPicPr preferRelativeResize="0"/>
          <p:nvPr/>
        </p:nvPicPr>
        <p:blipFill>
          <a:blip r:embed="rId4">
            <a:alphaModFix/>
          </a:blip>
          <a:stretch>
            <a:fillRect/>
          </a:stretch>
        </p:blipFill>
        <p:spPr>
          <a:xfrm>
            <a:off x="3006912" y="1807230"/>
            <a:ext cx="1124823" cy="971034"/>
          </a:xfrm>
          <a:prstGeom prst="rect">
            <a:avLst/>
          </a:prstGeom>
          <a:noFill/>
          <a:ln>
            <a:noFill/>
          </a:ln>
        </p:spPr>
      </p:pic>
      <p:pic>
        <p:nvPicPr>
          <p:cNvPr id="769" name="Google Shape;769;p50"/>
          <p:cNvPicPr preferRelativeResize="0"/>
          <p:nvPr/>
        </p:nvPicPr>
        <p:blipFill>
          <a:blip r:embed="rId5">
            <a:alphaModFix/>
          </a:blip>
          <a:stretch>
            <a:fillRect/>
          </a:stretch>
        </p:blipFill>
        <p:spPr>
          <a:xfrm>
            <a:off x="5052863" y="1726500"/>
            <a:ext cx="1039473" cy="1096806"/>
          </a:xfrm>
          <a:prstGeom prst="rect">
            <a:avLst/>
          </a:prstGeom>
          <a:noFill/>
          <a:ln>
            <a:noFill/>
          </a:ln>
        </p:spPr>
      </p:pic>
      <p:pic>
        <p:nvPicPr>
          <p:cNvPr id="770" name="Google Shape;770;p50"/>
          <p:cNvPicPr preferRelativeResize="0"/>
          <p:nvPr/>
        </p:nvPicPr>
        <p:blipFill>
          <a:blip r:embed="rId6">
            <a:alphaModFix/>
          </a:blip>
          <a:stretch>
            <a:fillRect/>
          </a:stretch>
        </p:blipFill>
        <p:spPr>
          <a:xfrm>
            <a:off x="7086362" y="1685400"/>
            <a:ext cx="979077" cy="1179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1"/>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a:t>
            </a:r>
            <a:endParaRPr/>
          </a:p>
        </p:txBody>
      </p:sp>
      <p:sp>
        <p:nvSpPr>
          <p:cNvPr id="776" name="Google Shape;776;p51"/>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Facebook/Meta</a:t>
            </a:r>
            <a:endParaRPr/>
          </a:p>
          <a:p>
            <a:pPr indent="-304800" lvl="0" marL="457200" rtl="0" algn="l">
              <a:spcBef>
                <a:spcPts val="0"/>
              </a:spcBef>
              <a:spcAft>
                <a:spcPts val="0"/>
              </a:spcAft>
              <a:buSzPts val="1200"/>
              <a:buChar char="●"/>
            </a:pPr>
            <a:r>
              <a:rPr lang="en"/>
              <a:t>Most popular front-end framework. Most front-end jobs are for React developers. </a:t>
            </a:r>
            <a:endParaRPr/>
          </a:p>
          <a:p>
            <a:pPr indent="-304800" lvl="0" marL="457200" rtl="0" algn="l">
              <a:spcBef>
                <a:spcPts val="0"/>
              </a:spcBef>
              <a:spcAft>
                <a:spcPts val="0"/>
              </a:spcAft>
              <a:buSzPts val="1200"/>
              <a:buChar char="●"/>
            </a:pPr>
            <a:r>
              <a:rPr lang="en"/>
              <a:t>Very lightweight in functionality, with the expectation that you’ll build on top of it with other libraries for specific uses, such as React Router and Redux.</a:t>
            </a:r>
            <a:endParaRPr/>
          </a:p>
          <a:p>
            <a:pPr indent="-304800" lvl="0" marL="457200" rtl="0" algn="l">
              <a:spcBef>
                <a:spcPts val="0"/>
              </a:spcBef>
              <a:spcAft>
                <a:spcPts val="0"/>
              </a:spcAft>
              <a:buSzPts val="1200"/>
              <a:buChar char="●"/>
            </a:pPr>
            <a:r>
              <a:rPr lang="en"/>
              <a:t>Utilizes JSX, which is a syntax used to write JavaScript mixed with your HTML.</a:t>
            </a:r>
            <a:endParaRPr/>
          </a:p>
          <a:p>
            <a:pPr indent="-304800" lvl="0" marL="457200" rtl="0" algn="l">
              <a:spcBef>
                <a:spcPts val="0"/>
              </a:spcBef>
              <a:spcAft>
                <a:spcPts val="0"/>
              </a:spcAft>
              <a:buSzPts val="1200"/>
              <a:buChar char="●"/>
            </a:pPr>
            <a:r>
              <a:rPr lang="en"/>
              <a:t>Medium in difficulty for beginners when </a:t>
            </a:r>
            <a:r>
              <a:rPr lang="en"/>
              <a:t>compared to other frameworks. </a:t>
            </a:r>
            <a:endParaRPr/>
          </a:p>
        </p:txBody>
      </p:sp>
      <p:pic>
        <p:nvPicPr>
          <p:cNvPr id="777" name="Google Shape;777;p51"/>
          <p:cNvPicPr preferRelativeResize="0"/>
          <p:nvPr/>
        </p:nvPicPr>
        <p:blipFill>
          <a:blip r:embed="rId3">
            <a:alphaModFix/>
          </a:blip>
          <a:stretch>
            <a:fillRect/>
          </a:stretch>
        </p:blipFill>
        <p:spPr>
          <a:xfrm>
            <a:off x="550225" y="2863952"/>
            <a:ext cx="2013276" cy="1801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4"/>
          <p:cNvSpPr txBox="1"/>
          <p:nvPr>
            <p:ph idx="1" type="subTitle"/>
          </p:nvPr>
        </p:nvSpPr>
        <p:spPr>
          <a:xfrm>
            <a:off x="3584400" y="3542069"/>
            <a:ext cx="19752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Former Audio Engineer and Musician</a:t>
            </a:r>
            <a:endParaRPr/>
          </a:p>
        </p:txBody>
      </p:sp>
      <p:sp>
        <p:nvSpPr>
          <p:cNvPr id="446" name="Google Shape;446;p34"/>
          <p:cNvSpPr txBox="1"/>
          <p:nvPr>
            <p:ph idx="2" type="subTitle"/>
          </p:nvPr>
        </p:nvSpPr>
        <p:spPr>
          <a:xfrm>
            <a:off x="3584400" y="3849890"/>
            <a:ext cx="19752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Moved to Franklin, TN in 2017</a:t>
            </a:r>
            <a:endParaRPr/>
          </a:p>
        </p:txBody>
      </p:sp>
      <p:sp>
        <p:nvSpPr>
          <p:cNvPr id="447" name="Google Shape;447;p34"/>
          <p:cNvSpPr txBox="1"/>
          <p:nvPr>
            <p:ph idx="3" type="subTitle"/>
          </p:nvPr>
        </p:nvSpPr>
        <p:spPr>
          <a:xfrm>
            <a:off x="6322975" y="3542069"/>
            <a:ext cx="19752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Transitioned to Dev in 2019</a:t>
            </a:r>
            <a:endParaRPr/>
          </a:p>
        </p:txBody>
      </p:sp>
      <p:sp>
        <p:nvSpPr>
          <p:cNvPr id="448" name="Google Shape;448;p34"/>
          <p:cNvSpPr txBox="1"/>
          <p:nvPr>
            <p:ph idx="4" type="subTitle"/>
          </p:nvPr>
        </p:nvSpPr>
        <p:spPr>
          <a:xfrm>
            <a:off x="6322975" y="3849890"/>
            <a:ext cx="19752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Starting off doing freelance work</a:t>
            </a:r>
            <a:endParaRPr/>
          </a:p>
        </p:txBody>
      </p:sp>
      <p:sp>
        <p:nvSpPr>
          <p:cNvPr id="449" name="Google Shape;449;p34"/>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 am I?</a:t>
            </a:r>
            <a:endParaRPr/>
          </a:p>
        </p:txBody>
      </p:sp>
      <p:pic>
        <p:nvPicPr>
          <p:cNvPr id="450" name="Google Shape;450;p34"/>
          <p:cNvPicPr preferRelativeResize="0"/>
          <p:nvPr/>
        </p:nvPicPr>
        <p:blipFill>
          <a:blip r:embed="rId3">
            <a:alphaModFix/>
          </a:blip>
          <a:stretch>
            <a:fillRect/>
          </a:stretch>
        </p:blipFill>
        <p:spPr>
          <a:xfrm>
            <a:off x="3607575" y="933425"/>
            <a:ext cx="1928850" cy="1928850"/>
          </a:xfrm>
          <a:prstGeom prst="rect">
            <a:avLst/>
          </a:prstGeom>
          <a:noFill/>
          <a:ln>
            <a:noFill/>
          </a:ln>
        </p:spPr>
      </p:pic>
      <p:grpSp>
        <p:nvGrpSpPr>
          <p:cNvPr id="451" name="Google Shape;451;p34"/>
          <p:cNvGrpSpPr/>
          <p:nvPr/>
        </p:nvGrpSpPr>
        <p:grpSpPr>
          <a:xfrm>
            <a:off x="3520953" y="933427"/>
            <a:ext cx="2102108" cy="1928837"/>
            <a:chOff x="185825" y="-1479725"/>
            <a:chExt cx="2578325" cy="2365800"/>
          </a:xfrm>
        </p:grpSpPr>
        <p:sp>
          <p:nvSpPr>
            <p:cNvPr id="452" name="Google Shape;452;p34"/>
            <p:cNvSpPr/>
            <p:nvPr/>
          </p:nvSpPr>
          <p:spPr>
            <a:xfrm>
              <a:off x="185825" y="-1479725"/>
              <a:ext cx="2578325" cy="2365800"/>
            </a:xfrm>
            <a:custGeom>
              <a:rect b="b" l="l" r="r" t="t"/>
              <a:pathLst>
                <a:path extrusionOk="0" h="94632" w="103133">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316800" y="70895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2465875" y="671750"/>
              <a:ext cx="121475" cy="121150"/>
            </a:xfrm>
            <a:custGeom>
              <a:rect b="b" l="l" r="r" t="t"/>
              <a:pathLst>
                <a:path extrusionOk="0" h="4846" w="4859">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1127025" y="732475"/>
              <a:ext cx="136050" cy="46750"/>
            </a:xfrm>
            <a:custGeom>
              <a:rect b="b" l="l" r="r" t="t"/>
              <a:pathLst>
                <a:path extrusionOk="0" h="1870" w="5442">
                  <a:moveTo>
                    <a:pt x="0" y="0"/>
                  </a:moveTo>
                  <a:lnTo>
                    <a:pt x="0" y="1869"/>
                  </a:lnTo>
                  <a:lnTo>
                    <a:pt x="5441" y="1869"/>
                  </a:lnTo>
                  <a:lnTo>
                    <a:pt x="5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272275" y="732475"/>
              <a:ext cx="136350" cy="46750"/>
            </a:xfrm>
            <a:custGeom>
              <a:rect b="b" l="l" r="r" t="t"/>
              <a:pathLst>
                <a:path extrusionOk="0" h="1870" w="5454">
                  <a:moveTo>
                    <a:pt x="0" y="0"/>
                  </a:moveTo>
                  <a:lnTo>
                    <a:pt x="0" y="1869"/>
                  </a:lnTo>
                  <a:lnTo>
                    <a:pt x="5453" y="1869"/>
                  </a:lnTo>
                  <a:lnTo>
                    <a:pt x="5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417825" y="732475"/>
              <a:ext cx="136050" cy="46750"/>
            </a:xfrm>
            <a:custGeom>
              <a:rect b="b" l="l" r="r" t="t"/>
              <a:pathLst>
                <a:path extrusionOk="0" h="1870" w="5442">
                  <a:moveTo>
                    <a:pt x="0" y="0"/>
                  </a:moveTo>
                  <a:lnTo>
                    <a:pt x="0"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56337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70892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2547125" y="-1327900"/>
              <a:ext cx="84875" cy="1935975"/>
            </a:xfrm>
            <a:custGeom>
              <a:rect b="b" l="l" r="r" t="t"/>
              <a:pathLst>
                <a:path extrusionOk="0" h="77439" w="3395">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309950" y="-1327600"/>
              <a:ext cx="2322050" cy="82750"/>
            </a:xfrm>
            <a:custGeom>
              <a:rect b="b" l="l" r="r" t="t"/>
              <a:pathLst>
                <a:path extrusionOk="0" h="3310" w="92882">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309950" y="-1327900"/>
              <a:ext cx="87825" cy="1935975"/>
            </a:xfrm>
            <a:custGeom>
              <a:rect b="b" l="l" r="r" t="t"/>
              <a:pathLst>
                <a:path extrusionOk="0" h="77439" w="3513">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309950" y="522325"/>
              <a:ext cx="2322050" cy="85750"/>
            </a:xfrm>
            <a:custGeom>
              <a:rect b="b" l="l" r="r" t="t"/>
              <a:pathLst>
                <a:path extrusionOk="0" h="3430" w="92882">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4" name="Google Shape;464;p34"/>
          <p:cNvPicPr preferRelativeResize="0"/>
          <p:nvPr/>
        </p:nvPicPr>
        <p:blipFill>
          <a:blip r:embed="rId4">
            <a:alphaModFix/>
          </a:blip>
          <a:stretch>
            <a:fillRect/>
          </a:stretch>
        </p:blipFill>
        <p:spPr>
          <a:xfrm>
            <a:off x="6322975" y="933425"/>
            <a:ext cx="1928852" cy="1928852"/>
          </a:xfrm>
          <a:prstGeom prst="rect">
            <a:avLst/>
          </a:prstGeom>
          <a:noFill/>
          <a:ln>
            <a:noFill/>
          </a:ln>
        </p:spPr>
      </p:pic>
      <p:grpSp>
        <p:nvGrpSpPr>
          <p:cNvPr id="465" name="Google Shape;465;p34"/>
          <p:cNvGrpSpPr/>
          <p:nvPr/>
        </p:nvGrpSpPr>
        <p:grpSpPr>
          <a:xfrm>
            <a:off x="6259528" y="933427"/>
            <a:ext cx="2102108" cy="1928837"/>
            <a:chOff x="185825" y="-1479725"/>
            <a:chExt cx="2578325" cy="2365800"/>
          </a:xfrm>
        </p:grpSpPr>
        <p:sp>
          <p:nvSpPr>
            <p:cNvPr id="466" name="Google Shape;466;p34"/>
            <p:cNvSpPr/>
            <p:nvPr/>
          </p:nvSpPr>
          <p:spPr>
            <a:xfrm>
              <a:off x="185825" y="-1479725"/>
              <a:ext cx="2578325" cy="2365800"/>
            </a:xfrm>
            <a:custGeom>
              <a:rect b="b" l="l" r="r" t="t"/>
              <a:pathLst>
                <a:path extrusionOk="0" h="94632" w="103133">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16800" y="70895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465875" y="671750"/>
              <a:ext cx="121475" cy="121150"/>
            </a:xfrm>
            <a:custGeom>
              <a:rect b="b" l="l" r="r" t="t"/>
              <a:pathLst>
                <a:path extrusionOk="0" h="4846" w="4859">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127025" y="732475"/>
              <a:ext cx="136050" cy="46750"/>
            </a:xfrm>
            <a:custGeom>
              <a:rect b="b" l="l" r="r" t="t"/>
              <a:pathLst>
                <a:path extrusionOk="0" h="1870" w="5442">
                  <a:moveTo>
                    <a:pt x="0" y="0"/>
                  </a:moveTo>
                  <a:lnTo>
                    <a:pt x="0" y="1869"/>
                  </a:lnTo>
                  <a:lnTo>
                    <a:pt x="5441" y="1869"/>
                  </a:lnTo>
                  <a:lnTo>
                    <a:pt x="5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1272275" y="732475"/>
              <a:ext cx="136350" cy="46750"/>
            </a:xfrm>
            <a:custGeom>
              <a:rect b="b" l="l" r="r" t="t"/>
              <a:pathLst>
                <a:path extrusionOk="0" h="1870" w="5454">
                  <a:moveTo>
                    <a:pt x="0" y="0"/>
                  </a:moveTo>
                  <a:lnTo>
                    <a:pt x="0" y="1869"/>
                  </a:lnTo>
                  <a:lnTo>
                    <a:pt x="5453" y="1869"/>
                  </a:lnTo>
                  <a:lnTo>
                    <a:pt x="5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1417825" y="732475"/>
              <a:ext cx="136050" cy="46750"/>
            </a:xfrm>
            <a:custGeom>
              <a:rect b="b" l="l" r="r" t="t"/>
              <a:pathLst>
                <a:path extrusionOk="0" h="1870" w="5442">
                  <a:moveTo>
                    <a:pt x="0" y="0"/>
                  </a:moveTo>
                  <a:lnTo>
                    <a:pt x="0"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56337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170892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2547125" y="-1327900"/>
              <a:ext cx="84875" cy="1935975"/>
            </a:xfrm>
            <a:custGeom>
              <a:rect b="b" l="l" r="r" t="t"/>
              <a:pathLst>
                <a:path extrusionOk="0" h="77439" w="3395">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309950" y="-1327600"/>
              <a:ext cx="2322050" cy="82750"/>
            </a:xfrm>
            <a:custGeom>
              <a:rect b="b" l="l" r="r" t="t"/>
              <a:pathLst>
                <a:path extrusionOk="0" h="3310" w="92882">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309950" y="-1327900"/>
              <a:ext cx="87825" cy="1935975"/>
            </a:xfrm>
            <a:custGeom>
              <a:rect b="b" l="l" r="r" t="t"/>
              <a:pathLst>
                <a:path extrusionOk="0" h="77439" w="3513">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309950" y="522325"/>
              <a:ext cx="2322050" cy="85750"/>
            </a:xfrm>
            <a:custGeom>
              <a:rect b="b" l="l" r="r" t="t"/>
              <a:pathLst>
                <a:path extrusionOk="0" h="3430" w="92882">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4"/>
          <p:cNvGrpSpPr/>
          <p:nvPr/>
        </p:nvGrpSpPr>
        <p:grpSpPr>
          <a:xfrm rot="1444778">
            <a:off x="-155428" y="4084229"/>
            <a:ext cx="1826912" cy="1580025"/>
            <a:chOff x="7565700" y="3634650"/>
            <a:chExt cx="1234500" cy="1067700"/>
          </a:xfrm>
        </p:grpSpPr>
        <p:sp>
          <p:nvSpPr>
            <p:cNvPr id="479" name="Google Shape;479;p3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34"/>
          <p:cNvGrpSpPr/>
          <p:nvPr/>
        </p:nvGrpSpPr>
        <p:grpSpPr>
          <a:xfrm rot="-1204741">
            <a:off x="2059359" y="-127541"/>
            <a:ext cx="1228690" cy="1062575"/>
            <a:chOff x="7565700" y="3634650"/>
            <a:chExt cx="1234500" cy="1067700"/>
          </a:xfrm>
        </p:grpSpPr>
        <p:sp>
          <p:nvSpPr>
            <p:cNvPr id="482" name="Google Shape;482;p3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4"/>
          <p:cNvGrpSpPr/>
          <p:nvPr/>
        </p:nvGrpSpPr>
        <p:grpSpPr>
          <a:xfrm rot="861118">
            <a:off x="8716965" y="3678276"/>
            <a:ext cx="728117" cy="629737"/>
            <a:chOff x="7565700" y="3634650"/>
            <a:chExt cx="1234500" cy="1067700"/>
          </a:xfrm>
        </p:grpSpPr>
        <p:sp>
          <p:nvSpPr>
            <p:cNvPr id="485" name="Google Shape;485;p3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2"/>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Vue</a:t>
            </a:r>
            <a:endParaRPr/>
          </a:p>
        </p:txBody>
      </p:sp>
      <p:sp>
        <p:nvSpPr>
          <p:cNvPr id="783" name="Google Shape;783;p52"/>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a:t>
            </a:r>
            <a:r>
              <a:rPr lang="en"/>
              <a:t> by Evan You</a:t>
            </a:r>
            <a:endParaRPr/>
          </a:p>
          <a:p>
            <a:pPr indent="-304800" lvl="0" marL="457200" rtl="0" algn="l">
              <a:spcBef>
                <a:spcPts val="0"/>
              </a:spcBef>
              <a:spcAft>
                <a:spcPts val="0"/>
              </a:spcAft>
              <a:buSzPts val="1200"/>
              <a:buChar char="●"/>
            </a:pPr>
            <a:r>
              <a:rPr lang="en"/>
              <a:t>Very popular outside of enterprise use. However, there are still plenty of Vue jobs available.</a:t>
            </a:r>
            <a:endParaRPr/>
          </a:p>
          <a:p>
            <a:pPr indent="-304800" lvl="0" marL="457200" rtl="0" algn="l">
              <a:spcBef>
                <a:spcPts val="0"/>
              </a:spcBef>
              <a:spcAft>
                <a:spcPts val="0"/>
              </a:spcAft>
              <a:buSzPts val="1200"/>
              <a:buChar char="●"/>
            </a:pPr>
            <a:r>
              <a:rPr lang="en"/>
              <a:t>Lightweight component library, similar to React, with the expectation that you’ll build on top of it with other libraries for specific uses, such as Vue Router and Pinia.</a:t>
            </a:r>
            <a:endParaRPr/>
          </a:p>
          <a:p>
            <a:pPr indent="-304800" lvl="0" marL="457200" rtl="0" algn="l">
              <a:spcBef>
                <a:spcPts val="0"/>
              </a:spcBef>
              <a:spcAft>
                <a:spcPts val="0"/>
              </a:spcAft>
              <a:buSzPts val="1200"/>
              <a:buChar char="●"/>
            </a:pPr>
            <a:r>
              <a:rPr lang="en"/>
              <a:t>Rather than utilize JSX by default (you can still set this up), it uses custom “bindings” to apply data to the visible piece of site and receive data back from it.</a:t>
            </a:r>
            <a:endParaRPr/>
          </a:p>
          <a:p>
            <a:pPr indent="-304800" lvl="0" marL="457200" rtl="0" algn="l">
              <a:spcBef>
                <a:spcPts val="0"/>
              </a:spcBef>
              <a:spcAft>
                <a:spcPts val="0"/>
              </a:spcAft>
              <a:buSzPts val="1200"/>
              <a:buChar char="●"/>
            </a:pPr>
            <a:r>
              <a:rPr lang="en"/>
              <a:t>Very easy in difficulty for beginners when compared to other frameworks. This can largely be attributed to their amazing documentation and official tutorial.</a:t>
            </a:r>
            <a:endParaRPr/>
          </a:p>
        </p:txBody>
      </p:sp>
      <p:pic>
        <p:nvPicPr>
          <p:cNvPr id="784" name="Google Shape;784;p52"/>
          <p:cNvPicPr preferRelativeResize="0"/>
          <p:nvPr/>
        </p:nvPicPr>
        <p:blipFill>
          <a:blip r:embed="rId3">
            <a:alphaModFix/>
          </a:blip>
          <a:stretch>
            <a:fillRect/>
          </a:stretch>
        </p:blipFill>
        <p:spPr>
          <a:xfrm>
            <a:off x="720289" y="2923634"/>
            <a:ext cx="2120125" cy="1830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3"/>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a:t>
            </a:r>
            <a:endParaRPr/>
          </a:p>
        </p:txBody>
      </p:sp>
      <p:sp>
        <p:nvSpPr>
          <p:cNvPr id="790" name="Google Shape;790;p53"/>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a:t>
            </a:r>
            <a:r>
              <a:rPr lang="en"/>
              <a:t>by Google</a:t>
            </a:r>
            <a:endParaRPr/>
          </a:p>
          <a:p>
            <a:pPr indent="-304800" lvl="0" marL="457200" rtl="0" algn="l">
              <a:spcBef>
                <a:spcPts val="0"/>
              </a:spcBef>
              <a:spcAft>
                <a:spcPts val="0"/>
              </a:spcAft>
              <a:buSzPts val="1200"/>
              <a:buChar char="●"/>
            </a:pPr>
            <a:r>
              <a:rPr lang="en"/>
              <a:t>Very popular for enterprise use. This is less popular outside of enterprise use when compared to other frameworks.</a:t>
            </a:r>
            <a:endParaRPr/>
          </a:p>
          <a:p>
            <a:pPr indent="-304800" lvl="0" marL="457200" rtl="0" algn="l">
              <a:spcBef>
                <a:spcPts val="0"/>
              </a:spcBef>
              <a:spcAft>
                <a:spcPts val="0"/>
              </a:spcAft>
              <a:buSzPts val="1200"/>
              <a:buChar char="●"/>
            </a:pPr>
            <a:r>
              <a:rPr lang="en"/>
              <a:t>Extremely fleshed out. Includes APIs and libraries you need to do almost anything you would need to do with a front-end framework</a:t>
            </a:r>
            <a:endParaRPr/>
          </a:p>
          <a:p>
            <a:pPr indent="-304800" lvl="0" marL="457200" rtl="0" algn="l">
              <a:spcBef>
                <a:spcPts val="0"/>
              </a:spcBef>
              <a:spcAft>
                <a:spcPts val="0"/>
              </a:spcAft>
              <a:buSzPts val="1200"/>
              <a:buChar char="●"/>
            </a:pPr>
            <a:r>
              <a:rPr lang="en"/>
              <a:t>Very structured in how you have to work with it. While the other frameworks are more of libraries, providing you lots of freedom around how to accomplish tasks, Angular provides you with more structure and “strict” ways of doing thing.</a:t>
            </a:r>
            <a:endParaRPr/>
          </a:p>
          <a:p>
            <a:pPr indent="-304800" lvl="0" marL="457200" rtl="0" algn="l">
              <a:spcBef>
                <a:spcPts val="0"/>
              </a:spcBef>
              <a:spcAft>
                <a:spcPts val="0"/>
              </a:spcAft>
              <a:buSzPts val="1200"/>
              <a:buChar char="●"/>
            </a:pPr>
            <a:r>
              <a:rPr lang="en"/>
              <a:t>Hard in difficulty for beginners when compared to other frameworks.</a:t>
            </a:r>
            <a:endParaRPr/>
          </a:p>
          <a:p>
            <a:pPr indent="-304800" lvl="0" marL="457200" rtl="0" algn="l">
              <a:spcBef>
                <a:spcPts val="0"/>
              </a:spcBef>
              <a:spcAft>
                <a:spcPts val="0"/>
              </a:spcAft>
              <a:buSzPts val="1200"/>
              <a:buChar char="●"/>
            </a:pPr>
            <a:r>
              <a:rPr lang="en"/>
              <a:t>NOTE: Rather than using JavaScript, this uses TypeScript, which we’ll talk about later.</a:t>
            </a:r>
            <a:endParaRPr/>
          </a:p>
          <a:p>
            <a:pPr indent="0" lvl="0" marL="457200" rtl="0" algn="l">
              <a:spcBef>
                <a:spcPts val="0"/>
              </a:spcBef>
              <a:spcAft>
                <a:spcPts val="0"/>
              </a:spcAft>
              <a:buNone/>
            </a:pPr>
            <a:r>
              <a:t/>
            </a:r>
            <a:endParaRPr/>
          </a:p>
        </p:txBody>
      </p:sp>
      <p:pic>
        <p:nvPicPr>
          <p:cNvPr id="791" name="Google Shape;791;p53"/>
          <p:cNvPicPr preferRelativeResize="0"/>
          <p:nvPr/>
        </p:nvPicPr>
        <p:blipFill>
          <a:blip r:embed="rId3">
            <a:alphaModFix/>
          </a:blip>
          <a:stretch>
            <a:fillRect/>
          </a:stretch>
        </p:blipFill>
        <p:spPr>
          <a:xfrm>
            <a:off x="786225" y="3181725"/>
            <a:ext cx="1859226" cy="1961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4"/>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Svelte</a:t>
            </a:r>
            <a:endParaRPr/>
          </a:p>
        </p:txBody>
      </p:sp>
      <p:sp>
        <p:nvSpPr>
          <p:cNvPr id="797" name="Google Shape;797;p54"/>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Rich Harris</a:t>
            </a:r>
            <a:endParaRPr/>
          </a:p>
          <a:p>
            <a:pPr indent="-304800" lvl="0" marL="457200" rtl="0" algn="l">
              <a:spcBef>
                <a:spcPts val="0"/>
              </a:spcBef>
              <a:spcAft>
                <a:spcPts val="0"/>
              </a:spcAft>
              <a:buSzPts val="1200"/>
              <a:buChar char="●"/>
            </a:pPr>
            <a:r>
              <a:rPr lang="en"/>
              <a:t>Very popular for personal use. This is still really new, so not many jobs exist for it yet. However, it’s climbing in popularity very quickly.</a:t>
            </a:r>
            <a:endParaRPr/>
          </a:p>
          <a:p>
            <a:pPr indent="-304800" lvl="0" marL="457200" rtl="0" algn="l">
              <a:spcBef>
                <a:spcPts val="0"/>
              </a:spcBef>
              <a:spcAft>
                <a:spcPts val="0"/>
              </a:spcAft>
              <a:buSzPts val="1200"/>
              <a:buChar char="●"/>
            </a:pPr>
            <a:r>
              <a:rPr lang="en"/>
              <a:t>Svelte is just a component library, but there’s also SvelteKit, which is a full fledged framework that provides tools to perform many tasks you would need to do with a front-end framework.</a:t>
            </a:r>
            <a:endParaRPr/>
          </a:p>
          <a:p>
            <a:pPr indent="-304800" lvl="0" marL="457200" rtl="0" algn="l">
              <a:spcBef>
                <a:spcPts val="0"/>
              </a:spcBef>
              <a:spcAft>
                <a:spcPts val="0"/>
              </a:spcAft>
              <a:buSzPts val="1200"/>
              <a:buChar char="●"/>
            </a:pPr>
            <a:r>
              <a:rPr lang="en"/>
              <a:t>Has a focus on making it feel like working with vanilla HTML, CSS, and Javascript, unlike the other major frameworks.</a:t>
            </a:r>
            <a:endParaRPr/>
          </a:p>
          <a:p>
            <a:pPr indent="-304800" lvl="0" marL="457200" rtl="0" algn="l">
              <a:spcBef>
                <a:spcPts val="0"/>
              </a:spcBef>
              <a:spcAft>
                <a:spcPts val="0"/>
              </a:spcAft>
              <a:buSzPts val="1200"/>
              <a:buChar char="●"/>
            </a:pPr>
            <a:r>
              <a:rPr lang="en"/>
              <a:t>Great on performance compared to the other frameworks.</a:t>
            </a:r>
            <a:endParaRPr/>
          </a:p>
          <a:p>
            <a:pPr indent="-304800" lvl="0" marL="457200" rtl="0" algn="l">
              <a:spcBef>
                <a:spcPts val="0"/>
              </a:spcBef>
              <a:spcAft>
                <a:spcPts val="0"/>
              </a:spcAft>
              <a:buSzPts val="1200"/>
              <a:buChar char="●"/>
            </a:pPr>
            <a:r>
              <a:rPr lang="en"/>
              <a:t>Starts easy, becomes medium in difficulty for beginners when compared to other frameworks. It’s easy to learn the basics for, but can become harder to learn the more advanced pieces.</a:t>
            </a:r>
            <a:endParaRPr/>
          </a:p>
        </p:txBody>
      </p:sp>
      <p:pic>
        <p:nvPicPr>
          <p:cNvPr id="798" name="Google Shape;798;p54"/>
          <p:cNvPicPr preferRelativeResize="0"/>
          <p:nvPr/>
        </p:nvPicPr>
        <p:blipFill>
          <a:blip r:embed="rId3">
            <a:alphaModFix/>
          </a:blip>
          <a:stretch>
            <a:fillRect/>
          </a:stretch>
        </p:blipFill>
        <p:spPr>
          <a:xfrm>
            <a:off x="786225" y="3332525"/>
            <a:ext cx="1315674" cy="1584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55"/>
          <p:cNvGrpSpPr/>
          <p:nvPr/>
        </p:nvGrpSpPr>
        <p:grpSpPr>
          <a:xfrm>
            <a:off x="213580" y="190486"/>
            <a:ext cx="8716566" cy="4762445"/>
            <a:chOff x="7761375" y="971375"/>
            <a:chExt cx="6898200" cy="3768950"/>
          </a:xfrm>
        </p:grpSpPr>
        <p:sp>
          <p:nvSpPr>
            <p:cNvPr id="804" name="Google Shape;804;p55"/>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55"/>
          <p:cNvSpPr/>
          <p:nvPr/>
        </p:nvSpPr>
        <p:spPr>
          <a:xfrm>
            <a:off x="4835300" y="305860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818" name="Google Shape;818;p55"/>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819" name="Google Shape;819;p55"/>
          <p:cNvSpPr/>
          <p:nvPr/>
        </p:nvSpPr>
        <p:spPr>
          <a:xfrm>
            <a:off x="1180125" y="305860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820" name="Google Shape;820;p55"/>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Bundlers and Toolkits</a:t>
            </a:r>
            <a:endParaRPr/>
          </a:p>
        </p:txBody>
      </p:sp>
      <p:sp>
        <p:nvSpPr>
          <p:cNvPr id="821" name="Google Shape;821;p55"/>
          <p:cNvSpPr txBox="1"/>
          <p:nvPr>
            <p:ph idx="2" type="subTitle"/>
          </p:nvPr>
        </p:nvSpPr>
        <p:spPr>
          <a:xfrm>
            <a:off x="2020825" y="3180750"/>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Easiest to use and fast. A recent creation that has </a:t>
            </a:r>
            <a:r>
              <a:rPr lang="en"/>
              <a:t>quickly</a:t>
            </a:r>
            <a:r>
              <a:rPr lang="en"/>
              <a:t> gained popularity. Can use without a configuration for basic sites.</a:t>
            </a:r>
            <a:endParaRPr/>
          </a:p>
        </p:txBody>
      </p:sp>
      <p:sp>
        <p:nvSpPr>
          <p:cNvPr id="822" name="Google Shape;822;p55"/>
          <p:cNvSpPr txBox="1"/>
          <p:nvPr>
            <p:ph idx="1" type="subTitle"/>
          </p:nvPr>
        </p:nvSpPr>
        <p:spPr>
          <a:xfrm>
            <a:off x="2020825" y="2867925"/>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Vite</a:t>
            </a:r>
            <a:endParaRPr/>
          </a:p>
        </p:txBody>
      </p:sp>
      <p:sp>
        <p:nvSpPr>
          <p:cNvPr id="823" name="Google Shape;823;p55"/>
          <p:cNvSpPr txBox="1"/>
          <p:nvPr>
            <p:ph idx="3" type="subTitle"/>
          </p:nvPr>
        </p:nvSpPr>
        <p:spPr>
          <a:xfrm>
            <a:off x="5677600" y="2867925"/>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Gulp</a:t>
            </a:r>
            <a:endParaRPr/>
          </a:p>
        </p:txBody>
      </p:sp>
      <p:sp>
        <p:nvSpPr>
          <p:cNvPr id="824" name="Google Shape;824;p55"/>
          <p:cNvSpPr txBox="1"/>
          <p:nvPr>
            <p:ph idx="4" type="subTitle"/>
          </p:nvPr>
        </p:nvSpPr>
        <p:spPr>
          <a:xfrm>
            <a:off x="5677600" y="3180750"/>
            <a:ext cx="2631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toolkit to automate various JS-related tasks, such as compiling SASS into CSS. Very manual, and not a bundler unlike the rest.</a:t>
            </a:r>
            <a:endParaRPr/>
          </a:p>
        </p:txBody>
      </p:sp>
      <p:sp>
        <p:nvSpPr>
          <p:cNvPr id="825" name="Google Shape;825;p55"/>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Webpack</a:t>
            </a:r>
            <a:endParaRPr/>
          </a:p>
        </p:txBody>
      </p:sp>
      <p:sp>
        <p:nvSpPr>
          <p:cNvPr id="826" name="Google Shape;826;p55"/>
          <p:cNvSpPr txBox="1"/>
          <p:nvPr>
            <p:ph idx="6" type="subTitle"/>
          </p:nvPr>
        </p:nvSpPr>
        <p:spPr>
          <a:xfrm>
            <a:off x="2020825" y="1896425"/>
            <a:ext cx="247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popular option. Easy to use and configure, but doesn’t perform well at scale.</a:t>
            </a:r>
            <a:endParaRPr/>
          </a:p>
        </p:txBody>
      </p:sp>
      <p:sp>
        <p:nvSpPr>
          <p:cNvPr id="827" name="Google Shape;827;p55"/>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Rollup</a:t>
            </a:r>
            <a:endParaRPr/>
          </a:p>
        </p:txBody>
      </p:sp>
      <p:sp>
        <p:nvSpPr>
          <p:cNvPr id="828" name="Google Shape;828;p55"/>
          <p:cNvSpPr txBox="1"/>
          <p:nvPr>
            <p:ph idx="8" type="subTitle"/>
          </p:nvPr>
        </p:nvSpPr>
        <p:spPr>
          <a:xfrm>
            <a:off x="5677600" y="1896425"/>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Far from beginner </a:t>
            </a:r>
            <a:r>
              <a:rPr lang="en"/>
              <a:t>friendly. Hard to use and configure, but can be much more powerful than Wepback.</a:t>
            </a:r>
            <a:endParaRPr/>
          </a:p>
        </p:txBody>
      </p:sp>
      <p:sp>
        <p:nvSpPr>
          <p:cNvPr id="829" name="Google Shape;829;p55"/>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830" name="Google Shape;830;p55"/>
          <p:cNvPicPr preferRelativeResize="0"/>
          <p:nvPr/>
        </p:nvPicPr>
        <p:blipFill>
          <a:blip r:embed="rId3">
            <a:alphaModFix/>
          </a:blip>
          <a:stretch>
            <a:fillRect/>
          </a:stretch>
        </p:blipFill>
        <p:spPr>
          <a:xfrm>
            <a:off x="1192063" y="1780513"/>
            <a:ext cx="753426" cy="753426"/>
          </a:xfrm>
          <a:prstGeom prst="rect">
            <a:avLst/>
          </a:prstGeom>
          <a:noFill/>
          <a:ln>
            <a:noFill/>
          </a:ln>
        </p:spPr>
      </p:pic>
      <p:pic>
        <p:nvPicPr>
          <p:cNvPr id="831" name="Google Shape;831;p55"/>
          <p:cNvPicPr preferRelativeResize="0"/>
          <p:nvPr/>
        </p:nvPicPr>
        <p:blipFill>
          <a:blip r:embed="rId4">
            <a:alphaModFix/>
          </a:blip>
          <a:stretch>
            <a:fillRect/>
          </a:stretch>
        </p:blipFill>
        <p:spPr>
          <a:xfrm>
            <a:off x="1164963" y="3055962"/>
            <a:ext cx="807613" cy="807613"/>
          </a:xfrm>
          <a:prstGeom prst="rect">
            <a:avLst/>
          </a:prstGeom>
          <a:noFill/>
          <a:ln>
            <a:noFill/>
          </a:ln>
        </p:spPr>
      </p:pic>
      <p:pic>
        <p:nvPicPr>
          <p:cNvPr id="832" name="Google Shape;832;p55"/>
          <p:cNvPicPr preferRelativeResize="0"/>
          <p:nvPr/>
        </p:nvPicPr>
        <p:blipFill>
          <a:blip r:embed="rId5">
            <a:alphaModFix/>
          </a:blip>
          <a:stretch>
            <a:fillRect/>
          </a:stretch>
        </p:blipFill>
        <p:spPr>
          <a:xfrm>
            <a:off x="5043425" y="3043436"/>
            <a:ext cx="361050" cy="807625"/>
          </a:xfrm>
          <a:prstGeom prst="rect">
            <a:avLst/>
          </a:prstGeom>
          <a:noFill/>
          <a:ln>
            <a:noFill/>
          </a:ln>
        </p:spPr>
      </p:pic>
      <p:pic>
        <p:nvPicPr>
          <p:cNvPr id="833" name="Google Shape;833;p55"/>
          <p:cNvPicPr preferRelativeResize="0"/>
          <p:nvPr/>
        </p:nvPicPr>
        <p:blipFill>
          <a:blip r:embed="rId6">
            <a:alphaModFix/>
          </a:blip>
          <a:stretch>
            <a:fillRect/>
          </a:stretch>
        </p:blipFill>
        <p:spPr>
          <a:xfrm>
            <a:off x="4937600" y="1863291"/>
            <a:ext cx="572700" cy="57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6"/>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TypeScript</a:t>
            </a:r>
            <a:endParaRPr/>
          </a:p>
        </p:txBody>
      </p:sp>
      <p:sp>
        <p:nvSpPr>
          <p:cNvPr id="839" name="Google Shape;839;p56"/>
          <p:cNvSpPr txBox="1"/>
          <p:nvPr>
            <p:ph idx="1" type="body"/>
          </p:nvPr>
        </p:nvSpPr>
        <p:spPr>
          <a:xfrm>
            <a:off x="720300" y="1147950"/>
            <a:ext cx="7798200" cy="255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Microsoft</a:t>
            </a:r>
            <a:endParaRPr/>
          </a:p>
          <a:p>
            <a:pPr indent="-304800" lvl="0" marL="457200" rtl="0" algn="l">
              <a:spcBef>
                <a:spcPts val="0"/>
              </a:spcBef>
              <a:spcAft>
                <a:spcPts val="0"/>
              </a:spcAft>
              <a:buSzPts val="1200"/>
              <a:buChar char="●"/>
            </a:pPr>
            <a:r>
              <a:rPr lang="en"/>
              <a:t>Adds static typing into JavaScript (such as strings, integers, and float) along with similar concepts such as interfaces, enums, tuples, and even custom types.</a:t>
            </a:r>
            <a:endParaRPr/>
          </a:p>
          <a:p>
            <a:pPr indent="-304800" lvl="0" marL="457200" rtl="0" algn="l">
              <a:spcBef>
                <a:spcPts val="0"/>
              </a:spcBef>
              <a:spcAft>
                <a:spcPts val="0"/>
              </a:spcAft>
              <a:buSzPts val="1200"/>
              <a:buChar char="●"/>
            </a:pPr>
            <a:r>
              <a:rPr lang="en"/>
              <a:t>TypeScript is compiled into JavaScript, as web browsers cannot run TypeScript directly.</a:t>
            </a:r>
            <a:endParaRPr/>
          </a:p>
          <a:p>
            <a:pPr indent="-304800" lvl="0" marL="457200" rtl="0" algn="l">
              <a:spcBef>
                <a:spcPts val="0"/>
              </a:spcBef>
              <a:spcAft>
                <a:spcPts val="0"/>
              </a:spcAft>
              <a:buSzPts val="1200"/>
              <a:buChar char="●"/>
            </a:pPr>
            <a:r>
              <a:rPr lang="en"/>
              <a:t>It’s much better at detecting potential errors in your code and helps prevent many bugs that would be more likely to pop up in a JavaScript project.</a:t>
            </a:r>
            <a:endParaRPr/>
          </a:p>
          <a:p>
            <a:pPr indent="-304800" lvl="0" marL="457200" rtl="0" algn="l">
              <a:spcBef>
                <a:spcPts val="0"/>
              </a:spcBef>
              <a:spcAft>
                <a:spcPts val="0"/>
              </a:spcAft>
              <a:buSzPts val="1200"/>
              <a:buChar char="●"/>
            </a:pPr>
            <a:r>
              <a:rPr lang="en"/>
              <a:t>Quickly gaining popularity both in enterprise and personal use. There are lots of TypeScript </a:t>
            </a:r>
            <a:r>
              <a:rPr lang="en"/>
              <a:t>developer</a:t>
            </a:r>
            <a:r>
              <a:rPr lang="en"/>
              <a:t> jobs, and most JavaScript libraries are actually written in TypeScript nowadays.</a:t>
            </a:r>
            <a:endParaRPr/>
          </a:p>
          <a:p>
            <a:pPr indent="-304800" lvl="0" marL="457200" rtl="0" algn="l">
              <a:spcBef>
                <a:spcPts val="0"/>
              </a:spcBef>
              <a:spcAft>
                <a:spcPts val="0"/>
              </a:spcAft>
              <a:buSzPts val="1200"/>
              <a:buChar char="●"/>
            </a:pPr>
            <a:r>
              <a:rPr lang="en"/>
              <a:t>Self-documents your code when you use the features given to you buy the language.</a:t>
            </a:r>
            <a:endParaRPr/>
          </a:p>
          <a:p>
            <a:pPr indent="-304800" lvl="0" marL="457200" rtl="0" algn="l">
              <a:spcBef>
                <a:spcPts val="0"/>
              </a:spcBef>
              <a:spcAft>
                <a:spcPts val="0"/>
              </a:spcAft>
              <a:buSzPts val="1200"/>
              <a:buChar char="●"/>
            </a:pPr>
            <a:r>
              <a:rPr lang="en"/>
              <a:t>Any JavaScript code is valid TypeScript code, but not the other way around. However, code made in TypeScript can still be used by JavaScript (through the use of bundlers and tooling), which is why you’re able to use libraries written in TypeScript within JavaScript.</a:t>
            </a:r>
            <a:endParaRPr/>
          </a:p>
          <a:p>
            <a:pPr indent="-304800" lvl="0" marL="457200" rtl="0" algn="l">
              <a:spcBef>
                <a:spcPts val="0"/>
              </a:spcBef>
              <a:spcAft>
                <a:spcPts val="0"/>
              </a:spcAft>
              <a:buSzPts val="1200"/>
              <a:buChar char="●"/>
            </a:pPr>
            <a:r>
              <a:rPr lang="en"/>
              <a:t>Can be used with nearly all of the major frameworks and libraries.</a:t>
            </a:r>
            <a:endParaRPr/>
          </a:p>
          <a:p>
            <a:pPr indent="-304800" lvl="0" marL="457200" rtl="0" algn="l">
              <a:spcBef>
                <a:spcPts val="0"/>
              </a:spcBef>
              <a:spcAft>
                <a:spcPts val="0"/>
              </a:spcAft>
              <a:buSzPts val="1200"/>
              <a:buChar char="●"/>
            </a:pPr>
            <a:r>
              <a:rPr lang="en"/>
              <a:t>Easy to learn if you already know JavaScript. Not recommended for devs that don’t know JavaScript</a:t>
            </a:r>
            <a:endParaRPr/>
          </a:p>
        </p:txBody>
      </p:sp>
      <p:pic>
        <p:nvPicPr>
          <p:cNvPr id="840" name="Google Shape;840;p56"/>
          <p:cNvPicPr preferRelativeResize="0"/>
          <p:nvPr/>
        </p:nvPicPr>
        <p:blipFill>
          <a:blip r:embed="rId3">
            <a:alphaModFix/>
          </a:blip>
          <a:stretch>
            <a:fillRect/>
          </a:stretch>
        </p:blipFill>
        <p:spPr>
          <a:xfrm>
            <a:off x="720300" y="3824475"/>
            <a:ext cx="1225752" cy="1225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7"/>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Tech, </a:t>
            </a:r>
            <a:r>
              <a:rPr lang="en"/>
              <a:t>Tools</a:t>
            </a:r>
            <a:r>
              <a:rPr lang="en"/>
              <a:t>, and Concepts</a:t>
            </a:r>
            <a:endParaRPr/>
          </a:p>
        </p:txBody>
      </p:sp>
      <p:sp>
        <p:nvSpPr>
          <p:cNvPr id="846" name="Google Shape;846;p57"/>
          <p:cNvSpPr txBox="1"/>
          <p:nvPr/>
        </p:nvSpPr>
        <p:spPr>
          <a:xfrm>
            <a:off x="721200" y="1304875"/>
            <a:ext cx="5812500" cy="34266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Dev Tools</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Chromium Browsers (Google Chrome, Edge, Brave, Opera)</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Firefox</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Safari</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Figma Basics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Practice Algorithms Used in Coding Interviews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Bash/Zsh or Cmd</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Docker</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Basic Backend Skills with Node.js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Open Source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Electron (for desktop applications)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React Native (for mobile applications) and similar tools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Jest (for unit tests)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Cypress (for end-to-end and integration tests)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GraphQL (REST API alternative)</a:t>
            </a:r>
            <a:endParaRPr>
              <a:solidFill>
                <a:schemeClr val="lt1"/>
              </a:solidFill>
              <a:latin typeface="Karla"/>
              <a:ea typeface="Karla"/>
              <a:cs typeface="Karla"/>
              <a:sym typeface="Karla"/>
            </a:endParaRPr>
          </a:p>
        </p:txBody>
      </p:sp>
      <p:pic>
        <p:nvPicPr>
          <p:cNvPr id="847" name="Google Shape;847;p57"/>
          <p:cNvPicPr preferRelativeResize="0"/>
          <p:nvPr/>
        </p:nvPicPr>
        <p:blipFill>
          <a:blip r:embed="rId3">
            <a:alphaModFix/>
          </a:blip>
          <a:stretch>
            <a:fillRect/>
          </a:stretch>
        </p:blipFill>
        <p:spPr>
          <a:xfrm>
            <a:off x="6534625" y="1857126"/>
            <a:ext cx="500299" cy="500299"/>
          </a:xfrm>
          <a:prstGeom prst="rect">
            <a:avLst/>
          </a:prstGeom>
          <a:noFill/>
          <a:ln>
            <a:noFill/>
          </a:ln>
        </p:spPr>
      </p:pic>
      <p:pic>
        <p:nvPicPr>
          <p:cNvPr id="848" name="Google Shape;848;p57"/>
          <p:cNvPicPr preferRelativeResize="0"/>
          <p:nvPr/>
        </p:nvPicPr>
        <p:blipFill>
          <a:blip r:embed="rId4">
            <a:alphaModFix/>
          </a:blip>
          <a:stretch>
            <a:fillRect/>
          </a:stretch>
        </p:blipFill>
        <p:spPr>
          <a:xfrm>
            <a:off x="7142075" y="1857125"/>
            <a:ext cx="500299" cy="500299"/>
          </a:xfrm>
          <a:prstGeom prst="rect">
            <a:avLst/>
          </a:prstGeom>
          <a:noFill/>
          <a:ln>
            <a:noFill/>
          </a:ln>
        </p:spPr>
      </p:pic>
      <p:pic>
        <p:nvPicPr>
          <p:cNvPr id="849" name="Google Shape;849;p57"/>
          <p:cNvPicPr preferRelativeResize="0"/>
          <p:nvPr/>
        </p:nvPicPr>
        <p:blipFill>
          <a:blip r:embed="rId5">
            <a:alphaModFix/>
          </a:blip>
          <a:stretch>
            <a:fillRect/>
          </a:stretch>
        </p:blipFill>
        <p:spPr>
          <a:xfrm>
            <a:off x="7749525" y="1857125"/>
            <a:ext cx="423340" cy="500300"/>
          </a:xfrm>
          <a:prstGeom prst="rect">
            <a:avLst/>
          </a:prstGeom>
          <a:noFill/>
          <a:ln>
            <a:noFill/>
          </a:ln>
        </p:spPr>
      </p:pic>
      <p:pic>
        <p:nvPicPr>
          <p:cNvPr id="850" name="Google Shape;850;p57"/>
          <p:cNvPicPr preferRelativeResize="0"/>
          <p:nvPr/>
        </p:nvPicPr>
        <p:blipFill>
          <a:blip r:embed="rId6">
            <a:alphaModFix/>
          </a:blip>
          <a:stretch>
            <a:fillRect/>
          </a:stretch>
        </p:blipFill>
        <p:spPr>
          <a:xfrm>
            <a:off x="6533775" y="1304876"/>
            <a:ext cx="500299" cy="500299"/>
          </a:xfrm>
          <a:prstGeom prst="rect">
            <a:avLst/>
          </a:prstGeom>
          <a:noFill/>
          <a:ln>
            <a:noFill/>
          </a:ln>
        </p:spPr>
      </p:pic>
      <p:pic>
        <p:nvPicPr>
          <p:cNvPr id="851" name="Google Shape;851;p57"/>
          <p:cNvPicPr preferRelativeResize="0"/>
          <p:nvPr/>
        </p:nvPicPr>
        <p:blipFill>
          <a:blip r:embed="rId7">
            <a:alphaModFix/>
          </a:blip>
          <a:stretch>
            <a:fillRect/>
          </a:stretch>
        </p:blipFill>
        <p:spPr>
          <a:xfrm>
            <a:off x="7103600" y="1295098"/>
            <a:ext cx="500299" cy="519857"/>
          </a:xfrm>
          <a:prstGeom prst="rect">
            <a:avLst/>
          </a:prstGeom>
          <a:noFill/>
          <a:ln>
            <a:noFill/>
          </a:ln>
        </p:spPr>
      </p:pic>
      <p:pic>
        <p:nvPicPr>
          <p:cNvPr id="852" name="Google Shape;852;p57"/>
          <p:cNvPicPr preferRelativeResize="0"/>
          <p:nvPr/>
        </p:nvPicPr>
        <p:blipFill>
          <a:blip r:embed="rId8">
            <a:alphaModFix/>
          </a:blip>
          <a:stretch>
            <a:fillRect/>
          </a:stretch>
        </p:blipFill>
        <p:spPr>
          <a:xfrm>
            <a:off x="7673425" y="1306963"/>
            <a:ext cx="500299" cy="498210"/>
          </a:xfrm>
          <a:prstGeom prst="rect">
            <a:avLst/>
          </a:prstGeom>
          <a:noFill/>
          <a:ln>
            <a:noFill/>
          </a:ln>
        </p:spPr>
      </p:pic>
      <p:pic>
        <p:nvPicPr>
          <p:cNvPr id="853" name="Google Shape;853;p57"/>
          <p:cNvPicPr preferRelativeResize="0"/>
          <p:nvPr/>
        </p:nvPicPr>
        <p:blipFill>
          <a:blip r:embed="rId9">
            <a:alphaModFix/>
          </a:blip>
          <a:stretch>
            <a:fillRect/>
          </a:stretch>
        </p:blipFill>
        <p:spPr>
          <a:xfrm>
            <a:off x="6564263" y="2420201"/>
            <a:ext cx="332134" cy="498202"/>
          </a:xfrm>
          <a:prstGeom prst="rect">
            <a:avLst/>
          </a:prstGeom>
          <a:noFill/>
          <a:ln>
            <a:noFill/>
          </a:ln>
        </p:spPr>
      </p:pic>
      <p:pic>
        <p:nvPicPr>
          <p:cNvPr id="854" name="Google Shape;854;p57"/>
          <p:cNvPicPr preferRelativeResize="0"/>
          <p:nvPr/>
        </p:nvPicPr>
        <p:blipFill>
          <a:blip r:embed="rId10">
            <a:alphaModFix/>
          </a:blip>
          <a:stretch>
            <a:fillRect/>
          </a:stretch>
        </p:blipFill>
        <p:spPr>
          <a:xfrm>
            <a:off x="6980475" y="2409376"/>
            <a:ext cx="455155" cy="519849"/>
          </a:xfrm>
          <a:prstGeom prst="rect">
            <a:avLst/>
          </a:prstGeom>
          <a:noFill/>
          <a:ln>
            <a:noFill/>
          </a:ln>
        </p:spPr>
      </p:pic>
      <p:pic>
        <p:nvPicPr>
          <p:cNvPr id="855" name="Google Shape;855;p57"/>
          <p:cNvPicPr preferRelativeResize="0"/>
          <p:nvPr/>
        </p:nvPicPr>
        <p:blipFill>
          <a:blip r:embed="rId11">
            <a:alphaModFix/>
          </a:blip>
          <a:stretch>
            <a:fillRect/>
          </a:stretch>
        </p:blipFill>
        <p:spPr>
          <a:xfrm>
            <a:off x="7519700" y="2420200"/>
            <a:ext cx="700475" cy="498200"/>
          </a:xfrm>
          <a:prstGeom prst="rect">
            <a:avLst/>
          </a:prstGeom>
          <a:noFill/>
          <a:ln>
            <a:noFill/>
          </a:ln>
        </p:spPr>
      </p:pic>
      <p:pic>
        <p:nvPicPr>
          <p:cNvPr id="856" name="Google Shape;856;p57"/>
          <p:cNvPicPr preferRelativeResize="0"/>
          <p:nvPr/>
        </p:nvPicPr>
        <p:blipFill>
          <a:blip r:embed="rId12">
            <a:alphaModFix/>
          </a:blip>
          <a:stretch>
            <a:fillRect/>
          </a:stretch>
        </p:blipFill>
        <p:spPr>
          <a:xfrm>
            <a:off x="6533775" y="2981175"/>
            <a:ext cx="500299" cy="500299"/>
          </a:xfrm>
          <a:prstGeom prst="rect">
            <a:avLst/>
          </a:prstGeom>
          <a:noFill/>
          <a:ln>
            <a:noFill/>
          </a:ln>
        </p:spPr>
      </p:pic>
      <p:pic>
        <p:nvPicPr>
          <p:cNvPr id="857" name="Google Shape;857;p57"/>
          <p:cNvPicPr preferRelativeResize="0"/>
          <p:nvPr/>
        </p:nvPicPr>
        <p:blipFill>
          <a:blip r:embed="rId13">
            <a:alphaModFix/>
          </a:blip>
          <a:stretch>
            <a:fillRect/>
          </a:stretch>
        </p:blipFill>
        <p:spPr>
          <a:xfrm>
            <a:off x="7142076" y="3007440"/>
            <a:ext cx="500301" cy="447756"/>
          </a:xfrm>
          <a:prstGeom prst="rect">
            <a:avLst/>
          </a:prstGeom>
          <a:noFill/>
          <a:ln>
            <a:noFill/>
          </a:ln>
        </p:spPr>
      </p:pic>
      <p:pic>
        <p:nvPicPr>
          <p:cNvPr id="858" name="Google Shape;858;p57"/>
          <p:cNvPicPr preferRelativeResize="0"/>
          <p:nvPr/>
        </p:nvPicPr>
        <p:blipFill>
          <a:blip r:embed="rId14">
            <a:alphaModFix/>
          </a:blip>
          <a:stretch>
            <a:fillRect/>
          </a:stretch>
        </p:blipFill>
        <p:spPr>
          <a:xfrm>
            <a:off x="7711900" y="3007450"/>
            <a:ext cx="423349" cy="468152"/>
          </a:xfrm>
          <a:prstGeom prst="rect">
            <a:avLst/>
          </a:prstGeom>
          <a:noFill/>
          <a:ln>
            <a:noFill/>
          </a:ln>
        </p:spPr>
      </p:pic>
      <p:pic>
        <p:nvPicPr>
          <p:cNvPr id="859" name="Google Shape;859;p57"/>
          <p:cNvPicPr preferRelativeResize="0"/>
          <p:nvPr/>
        </p:nvPicPr>
        <p:blipFill>
          <a:blip r:embed="rId15">
            <a:alphaModFix/>
          </a:blip>
          <a:stretch>
            <a:fillRect/>
          </a:stretch>
        </p:blipFill>
        <p:spPr>
          <a:xfrm>
            <a:off x="6830359" y="3533425"/>
            <a:ext cx="500301" cy="499329"/>
          </a:xfrm>
          <a:prstGeom prst="rect">
            <a:avLst/>
          </a:prstGeom>
          <a:noFill/>
          <a:ln>
            <a:noFill/>
          </a:ln>
        </p:spPr>
      </p:pic>
      <p:pic>
        <p:nvPicPr>
          <p:cNvPr id="860" name="Google Shape;860;p57"/>
          <p:cNvPicPr preferRelativeResize="0"/>
          <p:nvPr/>
        </p:nvPicPr>
        <p:blipFill>
          <a:blip r:embed="rId16">
            <a:alphaModFix/>
          </a:blip>
          <a:stretch>
            <a:fillRect/>
          </a:stretch>
        </p:blipFill>
        <p:spPr>
          <a:xfrm flipH="1">
            <a:off x="7453789" y="3533425"/>
            <a:ext cx="500300" cy="50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8"/>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For Beginners</a:t>
            </a:r>
            <a:endParaRPr/>
          </a:p>
        </p:txBody>
      </p:sp>
      <p:sp>
        <p:nvSpPr>
          <p:cNvPr id="866" name="Google Shape;866;p58"/>
          <p:cNvSpPr txBox="1"/>
          <p:nvPr/>
        </p:nvSpPr>
        <p:spPr>
          <a:xfrm>
            <a:off x="721200" y="1304875"/>
            <a:ext cx="7700700" cy="34266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Take your time, and take breaks.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Take your time getting very used to CSS and JavaScript before learning any CSS or JavaScript frameworks.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Don’t rush into new technologies when you haven’t finished learning the basics of a previous one.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Ask questions and search up questions and solutions online.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Once you start getting a good understanding of JavaScript and finished your basic learning, spend some time to learn about calculating cognitive complexity and then begin practicing interview problems on sites like </a:t>
            </a:r>
            <a:r>
              <a:rPr lang="en" u="sng">
                <a:solidFill>
                  <a:schemeClr val="hlink"/>
                </a:solidFill>
                <a:latin typeface="Karla"/>
                <a:ea typeface="Karla"/>
                <a:cs typeface="Karla"/>
                <a:sym typeface="Karla"/>
                <a:hlinkClick r:id="rId3"/>
              </a:rPr>
              <a:t>leetcode.com</a:t>
            </a:r>
            <a:r>
              <a:rPr lang="en">
                <a:solidFill>
                  <a:schemeClr val="lt1"/>
                </a:solidFill>
                <a:latin typeface="Karla"/>
                <a:ea typeface="Karla"/>
                <a:cs typeface="Karla"/>
                <a:sym typeface="Karla"/>
              </a:rPr>
              <a:t>.</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Persistence is key when/if looking for your first job. It will take a while, and you will apply to a ton of jobs before even hearing back. Networking and getting someone to refer you is your best option, if possible. Utilize the help of recruiters.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Have a hobby and take care of yourself. “Living and breathing code” is hard to do and not sustainable for most people. You need to work on other things.</a:t>
            </a:r>
            <a:endParaRPr>
              <a:solidFill>
                <a:schemeClr val="lt1"/>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grpSp>
        <p:nvGrpSpPr>
          <p:cNvPr id="871" name="Google Shape;871;p59"/>
          <p:cNvGrpSpPr/>
          <p:nvPr/>
        </p:nvGrpSpPr>
        <p:grpSpPr>
          <a:xfrm>
            <a:off x="213580" y="190486"/>
            <a:ext cx="8716566" cy="4762445"/>
            <a:chOff x="7761375" y="971375"/>
            <a:chExt cx="6898200" cy="3768950"/>
          </a:xfrm>
        </p:grpSpPr>
        <p:sp>
          <p:nvSpPr>
            <p:cNvPr id="872" name="Google Shape;872;p59"/>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9"/>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9"/>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9"/>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59"/>
          <p:cNvSpPr txBox="1"/>
          <p:nvPr>
            <p:ph type="title"/>
          </p:nvPr>
        </p:nvSpPr>
        <p:spPr>
          <a:xfrm>
            <a:off x="816300" y="683150"/>
            <a:ext cx="53034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Resources</a:t>
            </a:r>
            <a:endParaRPr/>
          </a:p>
        </p:txBody>
      </p:sp>
      <p:sp>
        <p:nvSpPr>
          <p:cNvPr id="886" name="Google Shape;886;p59"/>
          <p:cNvSpPr txBox="1"/>
          <p:nvPr>
            <p:ph idx="1" type="body"/>
          </p:nvPr>
        </p:nvSpPr>
        <p:spPr>
          <a:xfrm>
            <a:off x="816300" y="1318850"/>
            <a:ext cx="7591200" cy="2918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a:t>Code Demos Used in this Presentation: </a:t>
            </a:r>
            <a:r>
              <a:rPr lang="en" u="sng">
                <a:solidFill>
                  <a:schemeClr val="hlink"/>
                </a:solidFill>
                <a:hlinkClick r:id="rId3"/>
              </a:rPr>
              <a:t>https://github.com/KalebDykema/FrontEndDevelopmentWithJavaScriptPresentation</a:t>
            </a:r>
            <a:endParaRPr/>
          </a:p>
          <a:p>
            <a:pPr indent="-330200" lvl="0" marL="457200" rtl="0" algn="l">
              <a:spcBef>
                <a:spcPts val="0"/>
              </a:spcBef>
              <a:spcAft>
                <a:spcPts val="0"/>
              </a:spcAft>
              <a:buSzPts val="1600"/>
              <a:buFont typeface="IBM Plex Sans"/>
              <a:buChar char="●"/>
            </a:pPr>
            <a:r>
              <a:rPr lang="en"/>
              <a:t>MDN Web Docs: </a:t>
            </a:r>
            <a:r>
              <a:rPr lang="en" u="sng">
                <a:solidFill>
                  <a:schemeClr val="hlink"/>
                </a:solidFill>
                <a:hlinkClick r:id="rId4"/>
              </a:rPr>
              <a:t>https://developer.mozilla.org/</a:t>
            </a:r>
            <a:endParaRPr/>
          </a:p>
          <a:p>
            <a:pPr indent="-317500" lvl="0" marL="457200" rtl="0" algn="l">
              <a:spcBef>
                <a:spcPts val="0"/>
              </a:spcBef>
              <a:spcAft>
                <a:spcPts val="0"/>
              </a:spcAft>
              <a:buSzPts val="1400"/>
              <a:buChar char="●"/>
            </a:pPr>
            <a:r>
              <a:rPr lang="en"/>
              <a:t>Stack Overflow: </a:t>
            </a:r>
            <a:r>
              <a:rPr lang="en" u="sng">
                <a:solidFill>
                  <a:schemeClr val="hlink"/>
                </a:solidFill>
                <a:hlinkClick r:id="rId5"/>
              </a:rPr>
              <a:t>https://stackoverflow.com/</a:t>
            </a:r>
            <a:r>
              <a:rPr lang="en"/>
              <a:t> </a:t>
            </a:r>
            <a:endParaRPr/>
          </a:p>
          <a:p>
            <a:pPr indent="-317500" lvl="0" marL="457200" rtl="0" algn="l">
              <a:spcBef>
                <a:spcPts val="0"/>
              </a:spcBef>
              <a:spcAft>
                <a:spcPts val="0"/>
              </a:spcAft>
              <a:buSzPts val="1400"/>
              <a:buChar char="●"/>
            </a:pPr>
            <a:r>
              <a:rPr lang="en"/>
              <a:t>FreeCodeCamp: </a:t>
            </a:r>
            <a:r>
              <a:rPr lang="en" u="sng">
                <a:solidFill>
                  <a:schemeClr val="hlink"/>
                </a:solidFill>
                <a:hlinkClick r:id="rId6"/>
              </a:rPr>
              <a:t>https://www.freecodecamp.org/</a:t>
            </a:r>
            <a:r>
              <a:rPr lang="en"/>
              <a:t> and </a:t>
            </a:r>
            <a:r>
              <a:rPr lang="en" u="sng">
                <a:solidFill>
                  <a:schemeClr val="hlink"/>
                </a:solidFill>
                <a:hlinkClick r:id="rId7"/>
              </a:rPr>
              <a:t>https://www.youtube.com/@freecodecamp</a:t>
            </a:r>
            <a:endParaRPr/>
          </a:p>
          <a:p>
            <a:pPr indent="-317500" lvl="0" marL="457200" rtl="0" algn="l">
              <a:spcBef>
                <a:spcPts val="0"/>
              </a:spcBef>
              <a:spcAft>
                <a:spcPts val="0"/>
              </a:spcAft>
              <a:buSzPts val="1400"/>
              <a:buChar char="●"/>
            </a:pPr>
            <a:r>
              <a:rPr lang="en"/>
              <a:t>CodeAcademy: </a:t>
            </a:r>
            <a:r>
              <a:rPr lang="en" u="sng">
                <a:solidFill>
                  <a:schemeClr val="hlink"/>
                </a:solidFill>
                <a:hlinkClick r:id="rId8"/>
              </a:rPr>
              <a:t>https://www.codecademy.com/</a:t>
            </a:r>
            <a:endParaRPr/>
          </a:p>
          <a:p>
            <a:pPr indent="-317500" lvl="0" marL="457200" rtl="0" algn="l">
              <a:spcBef>
                <a:spcPts val="0"/>
              </a:spcBef>
              <a:spcAft>
                <a:spcPts val="0"/>
              </a:spcAft>
              <a:buSzPts val="1400"/>
              <a:buChar char="●"/>
            </a:pPr>
            <a:r>
              <a:rPr lang="en"/>
              <a:t>Traversy Media: </a:t>
            </a:r>
            <a:r>
              <a:rPr lang="en" u="sng">
                <a:solidFill>
                  <a:schemeClr val="hlink"/>
                </a:solidFill>
                <a:hlinkClick r:id="rId9"/>
              </a:rPr>
              <a:t>https://www.traversymedia.com/</a:t>
            </a:r>
            <a:r>
              <a:rPr lang="en"/>
              <a:t> and </a:t>
            </a:r>
            <a:r>
              <a:rPr lang="en" u="sng">
                <a:solidFill>
                  <a:schemeClr val="hlink"/>
                </a:solidFill>
                <a:hlinkClick r:id="rId10"/>
              </a:rPr>
              <a:t>https://www.youtube.com/@TraversyMedia</a:t>
            </a:r>
            <a:endParaRPr/>
          </a:p>
          <a:p>
            <a:pPr indent="-317500" lvl="0" marL="457200" rtl="0" algn="l">
              <a:spcBef>
                <a:spcPts val="0"/>
              </a:spcBef>
              <a:spcAft>
                <a:spcPts val="0"/>
              </a:spcAft>
              <a:buSzPts val="1400"/>
              <a:buChar char="●"/>
            </a:pPr>
            <a:r>
              <a:rPr lang="en"/>
              <a:t>Net Ninja:  </a:t>
            </a:r>
            <a:r>
              <a:rPr lang="en" u="sng">
                <a:solidFill>
                  <a:schemeClr val="hlink"/>
                </a:solidFill>
                <a:hlinkClick r:id="rId11"/>
              </a:rPr>
              <a:t>https://netninja.dev/</a:t>
            </a:r>
            <a:r>
              <a:rPr lang="en"/>
              <a:t> and </a:t>
            </a:r>
            <a:r>
              <a:rPr lang="en" u="sng">
                <a:solidFill>
                  <a:schemeClr val="hlink"/>
                </a:solidFill>
                <a:hlinkClick r:id="rId12"/>
              </a:rPr>
              <a:t>https://www.youtube.com/@NetNinja</a:t>
            </a:r>
            <a:endParaRPr/>
          </a:p>
          <a:p>
            <a:pPr indent="-317500" lvl="0" marL="457200" rtl="0" algn="l">
              <a:spcBef>
                <a:spcPts val="0"/>
              </a:spcBef>
              <a:spcAft>
                <a:spcPts val="0"/>
              </a:spcAft>
              <a:buSzPts val="1400"/>
              <a:buChar char="●"/>
            </a:pPr>
            <a:r>
              <a:rPr lang="en"/>
              <a:t>Fireship: </a:t>
            </a:r>
            <a:r>
              <a:rPr lang="en" u="sng">
                <a:solidFill>
                  <a:schemeClr val="hlink"/>
                </a:solidFill>
                <a:hlinkClick r:id="rId13"/>
              </a:rPr>
              <a:t>https://fireship.io/</a:t>
            </a:r>
            <a:r>
              <a:rPr lang="en"/>
              <a:t> and </a:t>
            </a:r>
            <a:r>
              <a:rPr lang="en" u="sng">
                <a:solidFill>
                  <a:schemeClr val="hlink"/>
                </a:solidFill>
                <a:hlinkClick r:id="rId14"/>
              </a:rPr>
              <a:t>https://www.youtube.com/channel/UCsBjURrPoezykLs9EqgamOA</a:t>
            </a:r>
            <a:r>
              <a:rPr lang="en"/>
              <a:t> </a:t>
            </a:r>
            <a:endParaRPr/>
          </a:p>
          <a:p>
            <a:pPr indent="-317500" lvl="0" marL="457200" rtl="0" algn="l">
              <a:spcBef>
                <a:spcPts val="0"/>
              </a:spcBef>
              <a:spcAft>
                <a:spcPts val="0"/>
              </a:spcAft>
              <a:buSzPts val="1400"/>
              <a:buChar char="●"/>
            </a:pPr>
            <a:r>
              <a:rPr lang="en"/>
              <a:t>W3 Schools: </a:t>
            </a:r>
            <a:r>
              <a:rPr lang="en" u="sng">
                <a:solidFill>
                  <a:schemeClr val="hlink"/>
                </a:solidFill>
                <a:hlinkClick r:id="rId15"/>
              </a:rPr>
              <a:t>https://www.w3schools.com/</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 name="Shape 890"/>
        <p:cNvGrpSpPr/>
        <p:nvPr/>
      </p:nvGrpSpPr>
      <p:grpSpPr>
        <a:xfrm>
          <a:off x="0" y="0"/>
          <a:ext cx="0" cy="0"/>
          <a:chOff x="0" y="0"/>
          <a:chExt cx="0" cy="0"/>
        </a:xfrm>
      </p:grpSpPr>
      <p:sp>
        <p:nvSpPr>
          <p:cNvPr id="891" name="Google Shape;891;p6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Image </a:t>
            </a:r>
            <a:r>
              <a:rPr lang="en">
                <a:latin typeface="Arial"/>
                <a:ea typeface="Arial"/>
                <a:cs typeface="Arial"/>
                <a:sym typeface="Arial"/>
              </a:rPr>
              <a:t>Sources</a:t>
            </a:r>
            <a:endParaRPr>
              <a:solidFill>
                <a:srgbClr val="FFFFFF"/>
              </a:solidFill>
              <a:latin typeface="Arial"/>
              <a:ea typeface="Arial"/>
              <a:cs typeface="Arial"/>
              <a:sym typeface="Arial"/>
            </a:endParaRPr>
          </a:p>
        </p:txBody>
      </p:sp>
      <p:sp>
        <p:nvSpPr>
          <p:cNvPr id="892" name="Google Shape;892;p60"/>
          <p:cNvSpPr txBox="1"/>
          <p:nvPr>
            <p:ph idx="4294967295" type="body"/>
          </p:nvPr>
        </p:nvSpPr>
        <p:spPr>
          <a:xfrm>
            <a:off x="1048350" y="690275"/>
            <a:ext cx="7047300" cy="390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rgbClr val="FFFFFF"/>
                </a:solidFill>
                <a:latin typeface="Arial"/>
                <a:ea typeface="Arial"/>
                <a:cs typeface="Arial"/>
                <a:sym typeface="Arial"/>
              </a:rPr>
              <a:t>Google Slide Theme - </a:t>
            </a:r>
            <a:r>
              <a:rPr lang="en" sz="800" u="sng">
                <a:solidFill>
                  <a:schemeClr val="hlink"/>
                </a:solidFill>
                <a:latin typeface="Arial"/>
                <a:ea typeface="Arial"/>
                <a:cs typeface="Arial"/>
                <a:sym typeface="Arial"/>
                <a:hlinkClick r:id="rId3"/>
              </a:rPr>
              <a:t>slidesgo.com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JavaScript, React, and Node Logos - </a:t>
            </a:r>
            <a:r>
              <a:rPr lang="en" sz="800" u="sng">
                <a:solidFill>
                  <a:schemeClr val="hlink"/>
                </a:solidFill>
                <a:latin typeface="Arial"/>
                <a:ea typeface="Arial"/>
                <a:cs typeface="Arial"/>
                <a:sym typeface="Arial"/>
                <a:hlinkClick r:id="rId4"/>
              </a:rPr>
              <a:t>logos-download.com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VS Code Logo - </a:t>
            </a:r>
            <a:r>
              <a:rPr lang="en" sz="800" u="sng">
                <a:solidFill>
                  <a:schemeClr val="hlink"/>
                </a:solidFill>
                <a:latin typeface="Arial"/>
                <a:ea typeface="Arial"/>
                <a:cs typeface="Arial"/>
                <a:sym typeface="Arial"/>
                <a:hlinkClick r:id="rId5"/>
              </a:rPr>
              <a:t>code.visualstudio.com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WebStorm Logo - </a:t>
            </a:r>
            <a:r>
              <a:rPr lang="en" sz="800" u="sng">
                <a:solidFill>
                  <a:schemeClr val="hlink"/>
                </a:solidFill>
                <a:latin typeface="Arial"/>
                <a:ea typeface="Arial"/>
                <a:cs typeface="Arial"/>
                <a:sym typeface="Arial"/>
                <a:hlinkClick r:id="rId6"/>
              </a:rPr>
              <a:t>logonoid.com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Sublime Logo - </a:t>
            </a:r>
            <a:r>
              <a:rPr lang="en" sz="800" u="sng">
                <a:solidFill>
                  <a:schemeClr val="hlink"/>
                </a:solidFill>
                <a:latin typeface="Arial"/>
                <a:ea typeface="Arial"/>
                <a:cs typeface="Arial"/>
                <a:sym typeface="Arial"/>
                <a:hlinkClick r:id="rId7"/>
              </a:rPr>
              <a:t>sublimetext.com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HTML, CSS, and SASS - </a:t>
            </a:r>
            <a:r>
              <a:rPr lang="en" sz="800" u="sng">
                <a:solidFill>
                  <a:schemeClr val="hlink"/>
                </a:solidFill>
                <a:latin typeface="Arial"/>
                <a:ea typeface="Arial"/>
                <a:cs typeface="Arial"/>
                <a:sym typeface="Arial"/>
                <a:hlinkClick r:id="rId8"/>
              </a:rPr>
              <a:t>wikipedia.org</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Vue, Angular, and Jest Logos - </a:t>
            </a:r>
            <a:r>
              <a:rPr lang="en" sz="800" u="sng">
                <a:solidFill>
                  <a:schemeClr val="hlink"/>
                </a:solidFill>
                <a:latin typeface="Arial"/>
                <a:ea typeface="Arial"/>
                <a:cs typeface="Arial"/>
                <a:sym typeface="Arial"/>
                <a:hlinkClick r:id="rId9"/>
              </a:rPr>
              <a:t>freebiesupply.com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Skeleton and Brain Diagrams, Chrome, Edge, Opera, Firefox, Safari, Figma, Bash, Docker, and TypeScript Logos - </a:t>
            </a:r>
            <a:r>
              <a:rPr lang="en" sz="800" u="sng">
                <a:solidFill>
                  <a:schemeClr val="hlink"/>
                </a:solidFill>
                <a:latin typeface="Arial"/>
                <a:ea typeface="Arial"/>
                <a:cs typeface="Arial"/>
                <a:sym typeface="Arial"/>
                <a:hlinkClick r:id="rId10"/>
              </a:rPr>
              <a:t>commons.wikimedia.org</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Muscles Diagram - </a:t>
            </a:r>
            <a:r>
              <a:rPr lang="en" sz="800" u="sng">
                <a:solidFill>
                  <a:schemeClr val="hlink"/>
                </a:solidFill>
                <a:latin typeface="Arial"/>
                <a:ea typeface="Arial"/>
                <a:cs typeface="Arial"/>
                <a:sym typeface="Arial"/>
                <a:hlinkClick r:id="rId11"/>
              </a:rPr>
              <a:t>medicalmediareview.com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NPM Logo - </a:t>
            </a:r>
            <a:r>
              <a:rPr lang="en" sz="800" u="sng">
                <a:solidFill>
                  <a:schemeClr val="hlink"/>
                </a:solidFill>
                <a:latin typeface="Arial"/>
                <a:ea typeface="Arial"/>
                <a:cs typeface="Arial"/>
                <a:sym typeface="Arial"/>
                <a:hlinkClick r:id="rId12"/>
              </a:rPr>
              <a:t>logolynx.com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Webpack Logo - </a:t>
            </a:r>
            <a:r>
              <a:rPr lang="en" sz="800" u="sng">
                <a:solidFill>
                  <a:schemeClr val="hlink"/>
                </a:solidFill>
                <a:latin typeface="Arial"/>
                <a:ea typeface="Arial"/>
                <a:cs typeface="Arial"/>
                <a:sym typeface="Arial"/>
                <a:hlinkClick r:id="rId13"/>
              </a:rPr>
              <a:t>betterprogramming.pub</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Vite Logo - </a:t>
            </a:r>
            <a:r>
              <a:rPr lang="en" sz="800" u="sng">
                <a:solidFill>
                  <a:schemeClr val="hlink"/>
                </a:solidFill>
                <a:latin typeface="Arial"/>
                <a:ea typeface="Arial"/>
                <a:cs typeface="Arial"/>
                <a:sym typeface="Arial"/>
                <a:hlinkClick r:id="rId14"/>
              </a:rPr>
              <a:t>vitejs.dev</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Gulp Logo - </a:t>
            </a:r>
            <a:r>
              <a:rPr lang="en" sz="800" u="sng">
                <a:solidFill>
                  <a:schemeClr val="hlink"/>
                </a:solidFill>
                <a:latin typeface="Arial"/>
                <a:ea typeface="Arial"/>
                <a:cs typeface="Arial"/>
                <a:sym typeface="Arial"/>
                <a:hlinkClick r:id="rId15"/>
              </a:rPr>
              <a:t>gulpjs.com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Rollup Logo - </a:t>
            </a:r>
            <a:r>
              <a:rPr lang="en" sz="800" u="sng">
                <a:solidFill>
                  <a:schemeClr val="hlink"/>
                </a:solidFill>
                <a:latin typeface="Arial"/>
                <a:ea typeface="Arial"/>
                <a:cs typeface="Arial"/>
                <a:sym typeface="Arial"/>
                <a:hlinkClick r:id="rId16"/>
              </a:rPr>
              <a:t>rollupjs.org</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Bootstrap Logo - </a:t>
            </a:r>
            <a:r>
              <a:rPr lang="en" sz="800" u="sng">
                <a:solidFill>
                  <a:schemeClr val="hlink"/>
                </a:solidFill>
                <a:latin typeface="Arial"/>
                <a:ea typeface="Arial"/>
                <a:cs typeface="Arial"/>
                <a:sym typeface="Arial"/>
                <a:hlinkClick r:id="rId17"/>
              </a:rPr>
              <a:t>getbootstrap.com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Materialize Logo - </a:t>
            </a:r>
            <a:r>
              <a:rPr lang="en" sz="800" u="sng">
                <a:solidFill>
                  <a:schemeClr val="hlink"/>
                </a:solidFill>
                <a:latin typeface="Arial"/>
                <a:ea typeface="Arial"/>
                <a:cs typeface="Arial"/>
                <a:sym typeface="Arial"/>
                <a:hlinkClick r:id="rId18"/>
              </a:rPr>
              <a:t>seeklogo.com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Tailwind Logo - </a:t>
            </a:r>
            <a:r>
              <a:rPr lang="en" sz="800" u="sng">
                <a:solidFill>
                  <a:schemeClr val="hlink"/>
                </a:solidFill>
                <a:latin typeface="Arial"/>
                <a:ea typeface="Arial"/>
                <a:cs typeface="Arial"/>
                <a:sym typeface="Arial"/>
                <a:hlinkClick r:id="rId19"/>
              </a:rPr>
              <a:t>iconape.com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Brave Logo - </a:t>
            </a:r>
            <a:r>
              <a:rPr lang="en" sz="800" u="sng">
                <a:solidFill>
                  <a:schemeClr val="hlink"/>
                </a:solidFill>
                <a:latin typeface="Arial"/>
                <a:ea typeface="Arial"/>
                <a:cs typeface="Arial"/>
                <a:sym typeface="Arial"/>
                <a:hlinkClick r:id="rId20"/>
              </a:rPr>
              <a:t>brave.com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Cypress Logo - </a:t>
            </a:r>
            <a:r>
              <a:rPr lang="en" sz="800" u="sng">
                <a:solidFill>
                  <a:schemeClr val="hlink"/>
                </a:solidFill>
                <a:latin typeface="Arial"/>
                <a:ea typeface="Arial"/>
                <a:cs typeface="Arial"/>
                <a:sym typeface="Arial"/>
                <a:hlinkClick r:id="rId21"/>
              </a:rPr>
              <a:t>cypress.io</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GraphQL - </a:t>
            </a:r>
            <a:r>
              <a:rPr lang="en" sz="800" u="sng">
                <a:solidFill>
                  <a:schemeClr val="hlink"/>
                </a:solidFill>
                <a:latin typeface="Arial"/>
                <a:ea typeface="Arial"/>
                <a:cs typeface="Arial"/>
                <a:sym typeface="Arial"/>
                <a:hlinkClick r:id="rId22"/>
              </a:rPr>
              <a:t>graphql.org</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t/>
            </a:r>
            <a:endParaRPr sz="8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t/>
            </a:r>
            <a:endParaRPr sz="800">
              <a:solidFill>
                <a:srgbClr val="FFFFFF"/>
              </a:solidFill>
              <a:latin typeface="Arial"/>
              <a:ea typeface="Arial"/>
              <a:cs typeface="Arial"/>
              <a:sym typeface="Arial"/>
            </a:endParaRPr>
          </a:p>
          <a:p>
            <a:pPr indent="0" lvl="0" marL="0" rtl="0" algn="l">
              <a:lnSpc>
                <a:spcPct val="115000"/>
              </a:lnSpc>
              <a:spcBef>
                <a:spcPts val="40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5"/>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front-end development?</a:t>
            </a:r>
            <a:endParaRPr/>
          </a:p>
        </p:txBody>
      </p:sp>
      <p:sp>
        <p:nvSpPr>
          <p:cNvPr id="492" name="Google Shape;492;p35"/>
          <p:cNvSpPr txBox="1"/>
          <p:nvPr>
            <p:ph idx="1" type="body"/>
          </p:nvPr>
        </p:nvSpPr>
        <p:spPr>
          <a:xfrm>
            <a:off x="720300" y="1147950"/>
            <a:ext cx="77982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Defined by FreeCodeCamp: “A front-end developer is someone who works on software, like desktop or mobile websites, that users interact with. Specifically, a front-end developer spends time on the side of technology that the user touches and sees.”</a:t>
            </a:r>
            <a:r>
              <a:rPr lang="en"/>
              <a:t> </a:t>
            </a:r>
            <a:r>
              <a:rPr lang="en" sz="600"/>
              <a:t>* https://www.freecodecamp.org/news/what-is-front-end-development/</a:t>
            </a:r>
            <a:endParaRPr sz="600"/>
          </a:p>
          <a:p>
            <a:pPr indent="0" lvl="0" marL="0" rtl="0" algn="l">
              <a:spcBef>
                <a:spcPts val="1600"/>
              </a:spcBef>
              <a:spcAft>
                <a:spcPts val="0"/>
              </a:spcAft>
              <a:buNone/>
            </a:pPr>
            <a:r>
              <a:rPr lang="en"/>
              <a:t>Front-end development most popularly utilizes 3 technologies</a:t>
            </a:r>
            <a:endParaRPr/>
          </a:p>
          <a:p>
            <a:pPr indent="0" lvl="0" marL="0" rtl="0" algn="l">
              <a:spcBef>
                <a:spcPts val="1600"/>
              </a:spcBef>
              <a:spcAft>
                <a:spcPts val="0"/>
              </a:spcAft>
              <a:buNone/>
            </a:pPr>
            <a:r>
              <a:t/>
            </a:r>
            <a:endParaRPr/>
          </a:p>
        </p:txBody>
      </p:sp>
      <p:pic>
        <p:nvPicPr>
          <p:cNvPr id="493" name="Google Shape;493;p35"/>
          <p:cNvPicPr preferRelativeResize="0"/>
          <p:nvPr/>
        </p:nvPicPr>
        <p:blipFill>
          <a:blip r:embed="rId3">
            <a:alphaModFix/>
          </a:blip>
          <a:stretch>
            <a:fillRect/>
          </a:stretch>
        </p:blipFill>
        <p:spPr>
          <a:xfrm>
            <a:off x="3842182" y="2568076"/>
            <a:ext cx="982499" cy="2075227"/>
          </a:xfrm>
          <a:prstGeom prst="rect">
            <a:avLst/>
          </a:prstGeom>
          <a:noFill/>
          <a:ln>
            <a:noFill/>
          </a:ln>
        </p:spPr>
      </p:pic>
      <p:pic>
        <p:nvPicPr>
          <p:cNvPr id="494" name="Google Shape;494;p35"/>
          <p:cNvPicPr preferRelativeResize="0"/>
          <p:nvPr/>
        </p:nvPicPr>
        <p:blipFill>
          <a:blip r:embed="rId4">
            <a:alphaModFix/>
          </a:blip>
          <a:stretch>
            <a:fillRect/>
          </a:stretch>
        </p:blipFill>
        <p:spPr>
          <a:xfrm>
            <a:off x="1367073" y="2528050"/>
            <a:ext cx="1524051" cy="2155275"/>
          </a:xfrm>
          <a:prstGeom prst="rect">
            <a:avLst/>
          </a:prstGeom>
          <a:noFill/>
          <a:ln>
            <a:noFill/>
          </a:ln>
        </p:spPr>
      </p:pic>
      <p:pic>
        <p:nvPicPr>
          <p:cNvPr id="495" name="Google Shape;495;p35"/>
          <p:cNvPicPr preferRelativeResize="0"/>
          <p:nvPr/>
        </p:nvPicPr>
        <p:blipFill>
          <a:blip r:embed="rId5">
            <a:alphaModFix/>
          </a:blip>
          <a:stretch>
            <a:fillRect/>
          </a:stretch>
        </p:blipFill>
        <p:spPr>
          <a:xfrm>
            <a:off x="5592776" y="2714450"/>
            <a:ext cx="2285475" cy="1631974"/>
          </a:xfrm>
          <a:prstGeom prst="rect">
            <a:avLst/>
          </a:prstGeom>
          <a:noFill/>
          <a:ln>
            <a:noFill/>
          </a:ln>
        </p:spPr>
      </p:pic>
      <p:sp>
        <p:nvSpPr>
          <p:cNvPr id="496" name="Google Shape;496;p35"/>
          <p:cNvSpPr txBox="1"/>
          <p:nvPr>
            <p:ph idx="1" type="body"/>
          </p:nvPr>
        </p:nvSpPr>
        <p:spPr>
          <a:xfrm>
            <a:off x="1815300" y="2275350"/>
            <a:ext cx="6276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HTML</a:t>
            </a:r>
            <a:endParaRPr b="1"/>
          </a:p>
        </p:txBody>
      </p:sp>
      <p:sp>
        <p:nvSpPr>
          <p:cNvPr id="497" name="Google Shape;497;p35"/>
          <p:cNvSpPr txBox="1"/>
          <p:nvPr>
            <p:ph idx="1" type="body"/>
          </p:nvPr>
        </p:nvSpPr>
        <p:spPr>
          <a:xfrm>
            <a:off x="4019625" y="2275350"/>
            <a:ext cx="6276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CSS</a:t>
            </a:r>
            <a:endParaRPr b="1"/>
          </a:p>
        </p:txBody>
      </p:sp>
      <p:sp>
        <p:nvSpPr>
          <p:cNvPr id="498" name="Google Shape;498;p35"/>
          <p:cNvSpPr txBox="1"/>
          <p:nvPr>
            <p:ph idx="1" type="body"/>
          </p:nvPr>
        </p:nvSpPr>
        <p:spPr>
          <a:xfrm>
            <a:off x="6223945" y="2275350"/>
            <a:ext cx="9825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JavaScript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36"/>
          <p:cNvGrpSpPr/>
          <p:nvPr/>
        </p:nvGrpSpPr>
        <p:grpSpPr>
          <a:xfrm>
            <a:off x="213580" y="190486"/>
            <a:ext cx="8716566" cy="4762445"/>
            <a:chOff x="7761375" y="971375"/>
            <a:chExt cx="6898200" cy="3768950"/>
          </a:xfrm>
        </p:grpSpPr>
        <p:sp>
          <p:nvSpPr>
            <p:cNvPr id="504" name="Google Shape;504;p36"/>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6"/>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518" name="Google Shape;518;p36"/>
          <p:cNvSpPr/>
          <p:nvPr/>
        </p:nvSpPr>
        <p:spPr>
          <a:xfrm>
            <a:off x="2936363" y="3033875"/>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519" name="Google Shape;519;p36"/>
          <p:cNvSpPr txBox="1"/>
          <p:nvPr>
            <p:ph type="title"/>
          </p:nvPr>
        </p:nvSpPr>
        <p:spPr>
          <a:xfrm>
            <a:off x="808050" y="502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an IDE (Integrated Development Environment)</a:t>
            </a:r>
            <a:endParaRPr/>
          </a:p>
        </p:txBody>
      </p:sp>
      <p:sp>
        <p:nvSpPr>
          <p:cNvPr id="520" name="Google Shape;520;p36"/>
          <p:cNvSpPr txBox="1"/>
          <p:nvPr>
            <p:ph idx="2" type="subTitle"/>
          </p:nvPr>
        </p:nvSpPr>
        <p:spPr>
          <a:xfrm>
            <a:off x="3777063" y="3156034"/>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use text editor. Differs from VS Code with better performance.</a:t>
            </a:r>
            <a:endParaRPr/>
          </a:p>
        </p:txBody>
      </p:sp>
      <p:sp>
        <p:nvSpPr>
          <p:cNvPr id="521" name="Google Shape;521;p36"/>
          <p:cNvSpPr txBox="1"/>
          <p:nvPr>
            <p:ph idx="1" type="subTitle"/>
          </p:nvPr>
        </p:nvSpPr>
        <p:spPr>
          <a:xfrm>
            <a:off x="3777063" y="2843200"/>
            <a:ext cx="24303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Sublime</a:t>
            </a:r>
            <a:endParaRPr/>
          </a:p>
        </p:txBody>
      </p:sp>
      <p:sp>
        <p:nvSpPr>
          <p:cNvPr id="522" name="Google Shape;522;p36"/>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VS Code</a:t>
            </a:r>
            <a:endParaRPr/>
          </a:p>
        </p:txBody>
      </p:sp>
      <p:sp>
        <p:nvSpPr>
          <p:cNvPr id="523" name="Google Shape;523;p36"/>
          <p:cNvSpPr txBox="1"/>
          <p:nvPr>
            <p:ph idx="6" type="subTitle"/>
          </p:nvPr>
        </p:nvSpPr>
        <p:spPr>
          <a:xfrm>
            <a:off x="2020825" y="1896431"/>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use text editor specialized for coding. The most popular IDE.</a:t>
            </a:r>
            <a:endParaRPr/>
          </a:p>
        </p:txBody>
      </p:sp>
      <p:sp>
        <p:nvSpPr>
          <p:cNvPr id="524" name="Google Shape;524;p36"/>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WebStorm</a:t>
            </a:r>
            <a:endParaRPr/>
          </a:p>
        </p:txBody>
      </p:sp>
      <p:sp>
        <p:nvSpPr>
          <p:cNvPr id="525" name="Google Shape;525;p36"/>
          <p:cNvSpPr txBox="1"/>
          <p:nvPr>
            <p:ph idx="8" type="subTitle"/>
          </p:nvPr>
        </p:nvSpPr>
        <p:spPr>
          <a:xfrm>
            <a:off x="5677600" y="1896431"/>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IDE heavily specialized for JavaScript development.</a:t>
            </a:r>
            <a:endParaRPr/>
          </a:p>
        </p:txBody>
      </p:sp>
      <p:sp>
        <p:nvSpPr>
          <p:cNvPr id="526" name="Google Shape;526;p36"/>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527" name="Google Shape;527;p36"/>
          <p:cNvPicPr preferRelativeResize="0"/>
          <p:nvPr/>
        </p:nvPicPr>
        <p:blipFill>
          <a:blip r:embed="rId3">
            <a:alphaModFix/>
          </a:blip>
          <a:stretch>
            <a:fillRect/>
          </a:stretch>
        </p:blipFill>
        <p:spPr>
          <a:xfrm>
            <a:off x="1282450" y="1869549"/>
            <a:ext cx="572654" cy="572700"/>
          </a:xfrm>
          <a:prstGeom prst="rect">
            <a:avLst/>
          </a:prstGeom>
          <a:noFill/>
          <a:ln>
            <a:noFill/>
          </a:ln>
        </p:spPr>
      </p:pic>
      <p:pic>
        <p:nvPicPr>
          <p:cNvPr id="528" name="Google Shape;528;p36"/>
          <p:cNvPicPr preferRelativeResize="0"/>
          <p:nvPr/>
        </p:nvPicPr>
        <p:blipFill>
          <a:blip r:embed="rId4">
            <a:alphaModFix/>
          </a:blip>
          <a:stretch>
            <a:fillRect/>
          </a:stretch>
        </p:blipFill>
        <p:spPr>
          <a:xfrm>
            <a:off x="4956063" y="1888001"/>
            <a:ext cx="535775" cy="535775"/>
          </a:xfrm>
          <a:prstGeom prst="rect">
            <a:avLst/>
          </a:prstGeom>
          <a:noFill/>
          <a:ln>
            <a:noFill/>
          </a:ln>
        </p:spPr>
      </p:pic>
      <p:pic>
        <p:nvPicPr>
          <p:cNvPr id="529" name="Google Shape;529;p36"/>
          <p:cNvPicPr preferRelativeResize="0"/>
          <p:nvPr/>
        </p:nvPicPr>
        <p:blipFill>
          <a:blip r:embed="rId5">
            <a:alphaModFix/>
          </a:blip>
          <a:stretch>
            <a:fillRect/>
          </a:stretch>
        </p:blipFill>
        <p:spPr>
          <a:xfrm>
            <a:off x="3057150" y="3154650"/>
            <a:ext cx="535750" cy="53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7"/>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p:txBody>
      </p:sp>
      <p:sp>
        <p:nvSpPr>
          <p:cNvPr id="535" name="Google Shape;535;p37"/>
          <p:cNvSpPr txBox="1"/>
          <p:nvPr>
            <p:ph idx="1" type="body"/>
          </p:nvPr>
        </p:nvSpPr>
        <p:spPr>
          <a:xfrm>
            <a:off x="720300" y="1147950"/>
            <a:ext cx="77982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“HTML (HyperText Markup Language) is the most basic building block of the Web. It defines the meaning and structure of web content.” </a:t>
            </a:r>
            <a:r>
              <a:rPr lang="en" sz="600"/>
              <a:t>*1. https://developer.mozilla.org/en-US/docs/Web/HTML</a:t>
            </a:r>
            <a:endParaRPr sz="600"/>
          </a:p>
          <a:p>
            <a:pPr indent="-304800" lvl="0" marL="457200" rtl="0" algn="l">
              <a:spcBef>
                <a:spcPts val="1600"/>
              </a:spcBef>
              <a:spcAft>
                <a:spcPts val="0"/>
              </a:spcAft>
              <a:buSzPts val="1200"/>
              <a:buChar char="●"/>
            </a:pPr>
            <a:r>
              <a:rPr lang="en"/>
              <a:t>HTML is the skeleton of websites.</a:t>
            </a:r>
            <a:endParaRPr/>
          </a:p>
          <a:p>
            <a:pPr indent="-304800" lvl="0" marL="457200" rtl="0" algn="l">
              <a:spcBef>
                <a:spcPts val="0"/>
              </a:spcBef>
              <a:spcAft>
                <a:spcPts val="0"/>
              </a:spcAft>
              <a:buSzPts val="1200"/>
              <a:buChar char="●"/>
            </a:pPr>
            <a:r>
              <a:rPr lang="en"/>
              <a:t>This is used to define the structure of a web page.</a:t>
            </a:r>
            <a:endParaRPr/>
          </a:p>
          <a:p>
            <a:pPr indent="-304800" lvl="0" marL="457200" rtl="0" algn="l">
              <a:spcBef>
                <a:spcPts val="0"/>
              </a:spcBef>
              <a:spcAft>
                <a:spcPts val="0"/>
              </a:spcAft>
              <a:buSzPts val="1200"/>
              <a:buChar char="●"/>
            </a:pPr>
            <a:r>
              <a:rPr lang="en"/>
              <a:t>It lacks much functionality and looks very bland without the use of CSS.</a:t>
            </a:r>
            <a:endParaRPr/>
          </a:p>
        </p:txBody>
      </p:sp>
      <p:pic>
        <p:nvPicPr>
          <p:cNvPr id="536" name="Google Shape;536;p37"/>
          <p:cNvPicPr preferRelativeResize="0"/>
          <p:nvPr/>
        </p:nvPicPr>
        <p:blipFill>
          <a:blip r:embed="rId3">
            <a:alphaModFix/>
          </a:blip>
          <a:stretch>
            <a:fillRect/>
          </a:stretch>
        </p:blipFill>
        <p:spPr>
          <a:xfrm>
            <a:off x="7717813" y="342188"/>
            <a:ext cx="953605" cy="792976"/>
          </a:xfrm>
          <a:prstGeom prst="rect">
            <a:avLst/>
          </a:prstGeom>
          <a:noFill/>
          <a:ln>
            <a:noFill/>
          </a:ln>
        </p:spPr>
      </p:pic>
      <p:pic>
        <p:nvPicPr>
          <p:cNvPr id="537" name="Google Shape;537;p37"/>
          <p:cNvPicPr preferRelativeResize="0"/>
          <p:nvPr/>
        </p:nvPicPr>
        <p:blipFill>
          <a:blip r:embed="rId4">
            <a:alphaModFix/>
          </a:blip>
          <a:stretch>
            <a:fillRect/>
          </a:stretch>
        </p:blipFill>
        <p:spPr>
          <a:xfrm>
            <a:off x="165463" y="2514200"/>
            <a:ext cx="8813076" cy="204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38"/>
          <p:cNvGrpSpPr/>
          <p:nvPr/>
        </p:nvGrpSpPr>
        <p:grpSpPr>
          <a:xfrm>
            <a:off x="2254269" y="587676"/>
            <a:ext cx="4635547" cy="4253945"/>
            <a:chOff x="1054775" y="76025"/>
            <a:chExt cx="2578025" cy="2365800"/>
          </a:xfrm>
        </p:grpSpPr>
        <p:sp>
          <p:nvSpPr>
            <p:cNvPr id="543" name="Google Shape;543;p38"/>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8"/>
          <p:cNvSpPr txBox="1"/>
          <p:nvPr>
            <p:ph type="title"/>
          </p:nvPr>
        </p:nvSpPr>
        <p:spPr>
          <a:xfrm>
            <a:off x="3099775" y="1186953"/>
            <a:ext cx="2944500" cy="14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HTML Tidbit:</a:t>
            </a:r>
            <a:endParaRPr sz="4500"/>
          </a:p>
        </p:txBody>
      </p:sp>
      <p:sp>
        <p:nvSpPr>
          <p:cNvPr id="557" name="Google Shape;557;p38"/>
          <p:cNvSpPr txBox="1"/>
          <p:nvPr>
            <p:ph idx="1" type="subTitle"/>
          </p:nvPr>
        </p:nvSpPr>
        <p:spPr>
          <a:xfrm>
            <a:off x="3099725" y="2611126"/>
            <a:ext cx="2944500" cy="13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is not a programming language. It’s a markup language, which just means it’s used for formatting a document.</a:t>
            </a:r>
            <a:endParaRPr/>
          </a:p>
        </p:txBody>
      </p:sp>
      <p:grpSp>
        <p:nvGrpSpPr>
          <p:cNvPr id="558" name="Google Shape;558;p38"/>
          <p:cNvGrpSpPr/>
          <p:nvPr/>
        </p:nvGrpSpPr>
        <p:grpSpPr>
          <a:xfrm rot="-498556">
            <a:off x="7817236" y="3994930"/>
            <a:ext cx="541582" cy="468406"/>
            <a:chOff x="7565700" y="3634650"/>
            <a:chExt cx="1234500" cy="1067700"/>
          </a:xfrm>
        </p:grpSpPr>
        <p:sp>
          <p:nvSpPr>
            <p:cNvPr id="559" name="Google Shape;559;p38"/>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8"/>
          <p:cNvGrpSpPr/>
          <p:nvPr/>
        </p:nvGrpSpPr>
        <p:grpSpPr>
          <a:xfrm rot="3172338">
            <a:off x="-262351" y="1116502"/>
            <a:ext cx="998696" cy="863757"/>
            <a:chOff x="7565700" y="3634650"/>
            <a:chExt cx="1234500" cy="1067700"/>
          </a:xfrm>
        </p:grpSpPr>
        <p:sp>
          <p:nvSpPr>
            <p:cNvPr id="562" name="Google Shape;562;p38"/>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39"/>
          <p:cNvGrpSpPr/>
          <p:nvPr/>
        </p:nvGrpSpPr>
        <p:grpSpPr>
          <a:xfrm>
            <a:off x="213580" y="190486"/>
            <a:ext cx="8716566" cy="4762445"/>
            <a:chOff x="7761375" y="971375"/>
            <a:chExt cx="6898200" cy="3768950"/>
          </a:xfrm>
        </p:grpSpPr>
        <p:sp>
          <p:nvSpPr>
            <p:cNvPr id="569" name="Google Shape;569;p39"/>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39"/>
          <p:cNvSpPr txBox="1"/>
          <p:nvPr>
            <p:ph type="title"/>
          </p:nvPr>
        </p:nvSpPr>
        <p:spPr>
          <a:xfrm>
            <a:off x="816300" y="683150"/>
            <a:ext cx="75585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HTML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83" name="Google Shape;583;p39"/>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Traversy Media’s HTML Crash Course</a:t>
            </a:r>
            <a:r>
              <a:rPr lang="en"/>
              <a:t> (~1 hour) - A great video for a quick overview of HTML.</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HTML &amp; CSS Crash Course</a:t>
            </a:r>
            <a:r>
              <a:rPr lang="en"/>
              <a:t> (~1 hour) - The first three videos in this playlist cover HTML. If you’re not a fan of Traversy’s style, Net Ninja is a great alternative.</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MDN Web Docs: HTML Basics</a:t>
            </a:r>
            <a:r>
              <a:rPr lang="en"/>
              <a:t> - A single article from a series of articles published on Mozilla Developer Network.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589" name="Google Shape;589;p40"/>
          <p:cNvSpPr txBox="1"/>
          <p:nvPr>
            <p:ph idx="1" type="body"/>
          </p:nvPr>
        </p:nvSpPr>
        <p:spPr>
          <a:xfrm>
            <a:off x="720300" y="1147950"/>
            <a:ext cx="77982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Cascading Style Sheets (CSS) is a stylesheet language used to describe the presentation of a document written in HTML or XML.</a:t>
            </a:r>
            <a:r>
              <a:rPr lang="en"/>
              <a:t>” </a:t>
            </a:r>
            <a:r>
              <a:rPr lang="en" sz="600"/>
              <a:t>*</a:t>
            </a:r>
            <a:r>
              <a:rPr lang="en" sz="600"/>
              <a:t>https://developer.mozilla.org/en-US/docs/Web/CSS</a:t>
            </a:r>
            <a:endParaRPr/>
          </a:p>
          <a:p>
            <a:pPr indent="-304800" lvl="0" marL="457200" rtl="0" algn="l">
              <a:spcBef>
                <a:spcPts val="1600"/>
              </a:spcBef>
              <a:spcAft>
                <a:spcPts val="0"/>
              </a:spcAft>
              <a:buSzPts val="1200"/>
              <a:buChar char="●"/>
            </a:pPr>
            <a:r>
              <a:rPr lang="en"/>
              <a:t>CSS is the muscles of websites.</a:t>
            </a:r>
            <a:endParaRPr/>
          </a:p>
          <a:p>
            <a:pPr indent="-304800" lvl="0" marL="457200" rtl="0" algn="l">
              <a:spcBef>
                <a:spcPts val="0"/>
              </a:spcBef>
              <a:spcAft>
                <a:spcPts val="0"/>
              </a:spcAft>
              <a:buSzPts val="1200"/>
              <a:buChar char="●"/>
            </a:pPr>
            <a:r>
              <a:rPr lang="en"/>
              <a:t>This is used to define the look and style of a web page.</a:t>
            </a:r>
            <a:endParaRPr/>
          </a:p>
          <a:p>
            <a:pPr indent="-304800" lvl="0" marL="457200" rtl="0" algn="l">
              <a:spcBef>
                <a:spcPts val="0"/>
              </a:spcBef>
              <a:spcAft>
                <a:spcPts val="0"/>
              </a:spcAft>
              <a:buSzPts val="1200"/>
              <a:buChar char="●"/>
            </a:pPr>
            <a:r>
              <a:rPr lang="en"/>
              <a:t>While it does have some tools to implement basic functionality in a site, it’s still very limited.</a:t>
            </a:r>
            <a:endParaRPr/>
          </a:p>
          <a:p>
            <a:pPr indent="-304800" lvl="0" marL="457200" rtl="0" algn="l">
              <a:spcBef>
                <a:spcPts val="0"/>
              </a:spcBef>
              <a:spcAft>
                <a:spcPts val="0"/>
              </a:spcAft>
              <a:buSzPts val="1200"/>
              <a:buChar char="●"/>
            </a:pPr>
            <a:r>
              <a:rPr lang="en"/>
              <a:t>CSS is also used to make sites “responsive,” or scale appropriately depending on what device your looking at the site in (phone, tablet, desktop).</a:t>
            </a:r>
            <a:endParaRPr/>
          </a:p>
          <a:p>
            <a:pPr indent="0" lvl="0" marL="457200" rtl="0" algn="l">
              <a:spcBef>
                <a:spcPts val="0"/>
              </a:spcBef>
              <a:spcAft>
                <a:spcPts val="0"/>
              </a:spcAft>
              <a:buNone/>
            </a:pPr>
            <a:r>
              <a:t/>
            </a:r>
            <a:endParaRPr/>
          </a:p>
        </p:txBody>
      </p:sp>
      <p:pic>
        <p:nvPicPr>
          <p:cNvPr id="590" name="Google Shape;590;p40"/>
          <p:cNvPicPr preferRelativeResize="0"/>
          <p:nvPr/>
        </p:nvPicPr>
        <p:blipFill>
          <a:blip r:embed="rId3">
            <a:alphaModFix/>
          </a:blip>
          <a:stretch>
            <a:fillRect/>
          </a:stretch>
        </p:blipFill>
        <p:spPr>
          <a:xfrm>
            <a:off x="2424600" y="2876175"/>
            <a:ext cx="4294788" cy="2085450"/>
          </a:xfrm>
          <a:prstGeom prst="rect">
            <a:avLst/>
          </a:prstGeom>
          <a:noFill/>
          <a:ln>
            <a:noFill/>
          </a:ln>
        </p:spPr>
      </p:pic>
      <p:pic>
        <p:nvPicPr>
          <p:cNvPr id="591" name="Google Shape;591;p40"/>
          <p:cNvPicPr preferRelativeResize="0"/>
          <p:nvPr/>
        </p:nvPicPr>
        <p:blipFill>
          <a:blip r:embed="rId4">
            <a:alphaModFix/>
          </a:blip>
          <a:stretch>
            <a:fillRect/>
          </a:stretch>
        </p:blipFill>
        <p:spPr>
          <a:xfrm>
            <a:off x="7870725" y="364979"/>
            <a:ext cx="647773" cy="7474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pSp>
        <p:nvGrpSpPr>
          <p:cNvPr id="596" name="Google Shape;596;p41"/>
          <p:cNvGrpSpPr/>
          <p:nvPr/>
        </p:nvGrpSpPr>
        <p:grpSpPr>
          <a:xfrm>
            <a:off x="213580" y="190486"/>
            <a:ext cx="8716566" cy="4762445"/>
            <a:chOff x="7761375" y="971375"/>
            <a:chExt cx="6898200" cy="3768950"/>
          </a:xfrm>
        </p:grpSpPr>
        <p:sp>
          <p:nvSpPr>
            <p:cNvPr id="597" name="Google Shape;597;p41"/>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41"/>
          <p:cNvSpPr txBox="1"/>
          <p:nvPr>
            <p:ph type="title"/>
          </p:nvPr>
        </p:nvSpPr>
        <p:spPr>
          <a:xfrm>
            <a:off x="816300" y="683150"/>
            <a:ext cx="73440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11" name="Google Shape;611;p41"/>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FreeCodeCamp Full CSS Course</a:t>
            </a:r>
            <a:r>
              <a:rPr lang="en"/>
              <a:t> (~11 hours) - A great video for a good, in-depth course covering CSS.</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HTML &amp; CSS Crash Course</a:t>
            </a:r>
            <a:r>
              <a:rPr lang="en"/>
              <a:t> (~3 hours) - Videos four through eleven in this playlist covers CSS. A quicker way to get an introduction/overview to CSS.</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Code Academy: Learn CSS</a:t>
            </a:r>
            <a:r>
              <a:rPr lang="en"/>
              <a:t> - An interactive course dedicated to learning CSS from the beginning.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V Screen Presentation by Slidesgo">
  <a:themeElements>
    <a:clrScheme name="Simple Light">
      <a:dk1>
        <a:srgbClr val="000000"/>
      </a:dk1>
      <a:lt1>
        <a:srgbClr val="FFFFFF"/>
      </a:lt1>
      <a:dk2>
        <a:srgbClr val="595959"/>
      </a:dk2>
      <a:lt2>
        <a:srgbClr val="EEEEEE"/>
      </a:lt2>
      <a:accent1>
        <a:srgbClr val="000033"/>
      </a:accent1>
      <a:accent2>
        <a:srgbClr val="291468"/>
      </a:accent2>
      <a:accent3>
        <a:srgbClr val="6728B5"/>
      </a:accent3>
      <a:accent4>
        <a:srgbClr val="D944BA"/>
      </a:accent4>
      <a:accent5>
        <a:srgbClr val="FF9158"/>
      </a:accent5>
      <a:accent6>
        <a:srgbClr val="FFE0A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